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170F2-220D-4338-AF0B-651AC448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CE2FD-8C9F-419A-8348-212DDDA2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C0A45-8A56-4F02-8045-F2971451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F91B0-D8E9-4856-9D13-FF9DAF0E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9E955-8FA8-4099-AF84-7F1E3672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BE62D-4B90-4A09-A2E2-0C3C26B40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A18CB4-83EB-4266-B699-DB9DBAB2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44B8E-9B9E-4BD4-88E5-6C6081C7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6302D-F1A1-4B80-BB9A-6A6BFBF7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8E8D1-FE1B-4185-BEDD-FBA050FE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874B0-4A2E-486E-8376-069719D5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312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战略管理是企业为实现长期目标而进行的规划、实施和控制过程，涉及企业资源的配置、业务模式的构建和市场竞争的应对。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战略管理有助于企业明确发展方向，优化资源配置，提升竞争优势，实现可持续发展。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早期战略管理思想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起源于军事领域，后逐渐应用于企业管理，强调企业与环境的关系和企业内部结构的优化。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现代战略管理理论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随着市场竞争的加剧和企业经营环境的复杂化，现代战略管理理论逐渐形成，包括定位学派、资源学派、能力学派等。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战略管理的发展趋势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未来战略管理将更加注重动态性、系统性和创新性，强调企业战略与商业模式、企业文化的融合。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企业愿景与使命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环境分析与定位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战略管理的核心思想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明确企业的长期目标和价值观，激发员工的共同信念和追求。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深入了解市场、竞争对手和自身条件，明确企业在市场中的定位和发展方向。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优化企业资源配置，构建高效的业务模式和运营体系，提升企业核心竞争力。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制定详细的实施计划，建立有效的监控和反馈机制，确保战略目标的顺利实现。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分析国家政治稳定性、政策连续性以及政府对企业经营的影响。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研究宏观经济形势、经济增长率、通货膨胀率、利率等经济指标。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了解人口结构、教育水平、价值观念、消费习惯等社会文化因素。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关注技术创新、行业技术发展趋势以及技术对行业竞争格局的影响。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评估企业的有形资源（如资金、设备、原材料等）和无形资源（如品牌、专利、人才等）。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分析企业的研发能力、生产能力、营销能力、管理能力等。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了解企业的价值观、企业精神、员工行为准则等文化因素。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识别企业的独特优势和核心竞争力，如技术领先、品牌优势、成本优势等。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企业核心竞争力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总结企业在资源、能力、技术、市场等方面的优势。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识别企业在资源、能力、技术、市场等方面的不足和缺陷。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分析市场趋势、政策变化、技术进步等带来的发展机遇。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评估竞争对手、政策法规、经济波动等对企业构成的威胁和挑战。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明确公司的长期愿景和使命，为全体员工提供共同奋斗的目标。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愿景与使命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多元化战略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识别并培育公司的核心竞争力，确保在市场竞争中保持领先地位。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根据公司资源和能力，审慎选择多元化发展的领域和方式。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公司层战略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针对不同市场细分，明确公司的目标市场和定位策略。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规划公司产品和服务的开发、推广和维护策略。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制定有效的市场营销策略，提高品牌知名度和市场份额。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业务层战略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https://d.book118.com/418123122072006031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2024-09-08T12:39:07.788</cp:lastPrinted>
  <dcterms:created xsi:type="dcterms:W3CDTF">2024-09-08T04:39:07Z</dcterms:created>
  <dcterms:modified xsi:type="dcterms:W3CDTF">2024-09-08T04:39:09Z</dcterms:modified>
</cp:coreProperties>
</file>