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E27BD-E5AD-4523-8A91-C6ACA7A22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32BF8-DDFA-4C8F-B7AA-2682158A7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3D9AF-291A-4E6F-8C38-4E13F877A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B3554-722D-4398-A10F-EA2B31957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FDB394-6424-4559-9A3F-D4E0BD9D0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5E9EE0-3F2C-4C80-BDE3-D5A2002F7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2E599B-2415-41BD-977E-5C2A6AD08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ED2DF-B61F-4322-8F85-ED18CF581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C6672-0590-4D6E-A1D7-DF032CB65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4DFB2-4B53-4959-9E33-D84EC07EB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D505E-462E-4FDE-A0AF-6797207EC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23126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教育培训的发展战略与商业模式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教育培训的发展战略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教育培训的商业模式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教育培训的挑战与机遇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教育培训的创新发展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教育培训行业起源于古代的私塾和书院，主要为富裕家庭提供教育服务。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671" r="1267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互联网时代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随着工业革命的发展，现代教育逐渐兴起，教育培训行业开始面向更广泛的人群。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互联网技术的普及为教育培训行业带来了新的机遇和挑战，线上教育逐渐成为主流。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全球教育培训市场规模庞大，涵盖了从幼儿教育到高等教育、职业培训等多个领域。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79" b="297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教育培训行业竞争激烈，既有大型的综合性教育集团，也有小而美的专业培训机构。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教育培训的消费群体日益多元化，涵盖了从儿童到老年人、从学生到在职人员等各个年龄段。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491" r="2849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教育培训行业将与其他产业进行深度融合，拓展新的业务领域和商业模式。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技术驱动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人工智能、大数据等技术的应用将进一步改变教育培训行业的格局和模式。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随着消费者需求的多样化，个性化教育和定制化服务将成为主流。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教育培训的发展战略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多元化发展战略是指教育培训机构在发展过程中，通过提供多种类型的课程和服务，以满足不同客户群体的需求。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机构可以通过多元化发展战略，扩大市场份额和客户基础。例如，提供线上和线下课程、针对不同年龄段的课程、针对不同行业的课程等。这有助于提高机构的知名度和品牌影响力，增加收入来源，降低对单一课程的依赖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多元化发展战略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品牌化发展战略是指教育培训机构在发展过程中，注重品牌建设和品牌管理，以提高品牌知名度和美誉度。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机构可以通过品牌化发展战略，建立独特的品牌形象和品牌价值。例如，通过制定统一的视觉识别系统、宣传口号和品牌故事等，提高品牌的辨识度和记忆度。同时，注重教学质量和服务质量，提高客户满意度和口碑，进一步扩大品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品牌化发展战略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国际化发展战略是指教育培训机构在发展过程中，注重拓展国际市场，提高国际竞争力。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机构可以通过国际化发展战略，吸引更多国际学生和客户。例如，与国外高校或培训机构建立合作关系、开设国际课程、提供语言培训服务等。这有助于提高机构的国际化水平和全球竞争力，同时增加国际市场份额和收入来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国际化发展战略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数字化发展战略是指教育培训机构在发展过程中，注重数字化技术的应用和创新，以提高教学和管理的效率和质量。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机构可以通过数字化发展战略，实现数字化转型和升级。例如，利用在线教育平台、人工智能、大数据等技术手段，优化课程设计、教学管理和客户服务等环节。这有助于提高教学和管理的效率和质量，降低成本和风险，同时满足学生和客户对数字化服务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数字化发展战略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教育培训的商业模式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B2B模式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B2B模式是指企业与企业之间的教育培训服务，主要面向企业客户，提供员工培训、技能提升等服务。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B2B模式的教育培训机构通常与各大企业合作，根据企业的需求定制培训课程，提供专业的技能培训和知识传授，帮助企业提升员工的职业技能和素质。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https://d.book118.com/418123126072006031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2024-09-08T12:39:08.411</cp:lastPrinted>
  <dcterms:created xsi:type="dcterms:W3CDTF">2024-09-08T04:39:08Z</dcterms:created>
  <dcterms:modified xsi:type="dcterms:W3CDTF">2024-09-08T04:39:10Z</dcterms:modified>
</cp:coreProperties>
</file>