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C423D3C-EEAE-451F-8D6B-ED23104562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7F33246-6B9D-46B7-8B79-434895D689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D3DBD2A-ED27-4942-9FBE-26B5302BAA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DE47712-E1C6-4D78-A966-0E5220D0CDB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5E3FC81-B72E-43C9-AE12-2AF111EDF29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228940F-BDF2-452D-8455-375A3ADC5D9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5884BA5-2501-465F-A330-A5DBD5AF245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7374C5A-FF75-437F-B405-8460573E210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88E6F35-DB04-4CEE-ACCB-F331E4F6C39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0428EE0-72BF-4B0E-804B-2F434FBC9E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E26F4A3-02A4-4CCD-A19B-E8950FA443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18124015102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3" name="TextBox 3"/>
          <p:cNvSpPr txBox="1"/>
          <p:nvPr/>
        </p:nvSpPr>
        <p:spPr>
          <a:xfrm>
            <a:off x="1032908" y="1995037"/>
            <a:ext cx="6249900" cy="19773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950" b="1">
                <a:solidFill>
                  <a:srgbClr val="754807">
                    <a:alpha val="100000"/>
                  </a:srgbClr>
                </a:solidFill>
                <a:latin typeface="Microsoft Yahei"/>
                <a:ea typeface="Microsoft Yahei"/>
                <a:cs typeface="Microsoft Yahei"/>
              </a:rPr>
              <a:t>《绩效评价与管理》ppt课件</a:t>
            </a:r>
          </a:p>
        </p:txBody>
      </p:sp>
      <p:sp>
        <p:nvSpPr>
          <p:cNvPr id="5" name="TextBox 5"/>
          <p:cNvSpPr txBox="1"/>
          <p:nvPr/>
        </p:nvSpPr>
        <p:spPr>
          <a:xfrm>
            <a:off x="4532395" y="4606174"/>
            <a:ext cx="24117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800">
                <a:solidFill>
                  <a:srgbClr val="754807">
                    <a:alpha val="100000"/>
                  </a:srgbClr>
                </a:solidFill>
                <a:latin typeface="Microsoft Yahei"/>
                <a:ea typeface="Microsoft Yahei"/>
                <a:cs typeface="Microsoft Yahei"/>
              </a:rPr>
              <a:t>xx年xx月xx日</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579590" y="309453"/>
            <a:ext cx="2040255" cy="117729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rgbClr val="754807">
                    <a:alpha val="100000"/>
                  </a:srgbClr>
                </a:solidFill>
                <a:latin typeface="Microsoft Yahei"/>
                <a:ea typeface="Microsoft Yahei"/>
                <a:cs typeface="Microsoft Yahei"/>
              </a:rPr>
              <a:t>目 录</a:t>
            </a:r>
          </a:p>
        </p:txBody>
      </p:sp>
      <p:sp>
        <p:nvSpPr>
          <p:cNvPr id="4" name="TextBox 4"/>
          <p:cNvSpPr txBox="1"/>
          <p:nvPr/>
        </p:nvSpPr>
        <p:spPr>
          <a:xfrm>
            <a:off x="9584732" y="1439118"/>
            <a:ext cx="2127531" cy="35645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DE9A39">
                    <a:alpha val="60000"/>
                  </a:srgbClr>
                </a:solidFill>
                <a:latin typeface="Microsoft Yahei"/>
                <a:ea typeface="Microsoft Yahei"/>
                <a:cs typeface="Microsoft Yahei"/>
              </a:rPr>
              <a:t>CATALOGUE</a:t>
            </a:r>
          </a:p>
        </p:txBody>
      </p:sp>
      <p:sp>
        <p:nvSpPr>
          <p:cNvPr id="5" name="TextBox 5"/>
          <p:cNvSpPr txBox="1"/>
          <p:nvPr/>
        </p:nvSpPr>
        <p:spPr>
          <a:xfrm>
            <a:off x="4470410" y="1406395"/>
            <a:ext cx="4818538"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绩效评价概述</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绩效评价方法</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绩效评价的实践应用</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绩效管理策略与技巧</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绩效评价与管理挑战与解决方案</a:t>
            </a:r>
          </a:p>
          <a:p>
            <a:pPr marL="203200" lvl="0" indent="-203200">
              <a:lnSpc>
                <a:spcPct val="140000"/>
              </a:lnSpc>
              <a:buFont typeface="Arial"/>
              <a:buChar char="•"/>
            </a:pPr>
            <a:r>
              <a:rPr lang="en-US" sz="2400" b="1">
                <a:solidFill>
                  <a:srgbClr val="754807">
                    <a:alpha val="100000"/>
                  </a:srgbClr>
                </a:solidFill>
                <a:latin typeface="Microsoft Yahei"/>
                <a:ea typeface="Microsoft Yahei"/>
                <a:cs typeface="Microsoft Yahei"/>
              </a:rPr>
              <a:t>案例分析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01</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绩效评价概述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2292" b="12292"/>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绩效评价是对员工在工作中表现出来的能力、态度和业绩进行评估和反馈的过程。</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帮助员工了解自己的工作表现，发现不足之处，提高工作质量和效率，同时为组织提供决策依据。</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定义与目的</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目的</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提高员工工作积极性</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通过绩效评价，员工可以了解自己的工作表现，明确努力方向，提高工作积极性和主动性。</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促进组织目标实现</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绩效评价与组织目标紧密相连，通过合理的评价标准和流程，促进组织目标的实现。</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提升员工能力</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通过绩效评价，发现员工的不足之处，提供培训和发展机会，提升员工的能力和素质。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绩效评价的重要性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8588" y="4047424"/>
            <a:ext cx="5505365" cy="169879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99673" y="4047424"/>
            <a:ext cx="5613739" cy="169879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99673" y="1935245"/>
            <a:ext cx="5613739" cy="170962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78588" y="1935245"/>
            <a:ext cx="5505365" cy="170962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14495" y="2158706"/>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rgbClr val="FFFFFF">
                    <a:alpha val="100000"/>
                  </a:srgbClr>
                </a:solidFill>
                <a:latin typeface="Microsoft Yahei"/>
                <a:ea typeface="Microsoft Yahei"/>
                <a:cs typeface="Microsoft Yahei"/>
              </a:rPr>
              <a:t>制定评价标准</a:t>
            </a:r>
          </a:p>
        </p:txBody>
      </p:sp>
      <p:sp>
        <p:nvSpPr>
          <p:cNvPr id="7" name="AutoShape 7"/>
          <p:cNvSpPr/>
          <p:nvPr/>
        </p:nvSpPr>
        <p:spPr>
          <a:xfrm>
            <a:off x="4208189" y="1910609"/>
            <a:ext cx="3775622" cy="3858888"/>
          </a:xfrm>
          <a:prstGeom prst="ellipse">
            <a:avLst/>
          </a:prstGeom>
          <a:gradFill>
            <a:gsLst>
              <a:gs pos="0">
                <a:schemeClr val="lt1">
                  <a:alpha val="100000"/>
                </a:schemeClr>
              </a:gs>
              <a:gs pos="100000">
                <a:schemeClr val="lt1">
                  <a:alpha val="100000"/>
                </a:schemeClr>
              </a:gs>
            </a:gsLst>
            <a:path path="circle">
              <a:fillToRect l="50000" t="50000" r="50000" b="50000"/>
            </a:path>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954763" y="2673647"/>
            <a:ext cx="2282475" cy="233281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2366" y="3347887"/>
            <a:ext cx="927269" cy="98433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94053" y="1747648"/>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098384" y="1747648"/>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7811074" y="2673647"/>
            <a:ext cx="3267075" cy="68580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alpha val="100000"/>
                  </a:srgbClr>
                </a:solidFill>
                <a:latin typeface="Microsoft Yahei"/>
                <a:ea typeface="Microsoft Yahei"/>
                <a:cs typeface="Microsoft Yahei"/>
              </a:rPr>
              <a:t>根据各项标准的重要程度，为它们设定合理的权重。</a:t>
            </a:r>
          </a:p>
        </p:txBody>
      </p:sp>
      <p:sp>
        <p:nvSpPr>
          <p:cNvPr id="13" name="TextBox 13"/>
          <p:cNvSpPr txBox="1"/>
          <p:nvPr/>
        </p:nvSpPr>
        <p:spPr>
          <a:xfrm>
            <a:off x="8668342" y="2166108"/>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6000"/>
              </a:lnSpc>
            </a:pPr>
            <a:r>
              <a:rPr lang="en-US" sz="1950" b="1">
                <a:solidFill>
                  <a:srgbClr val="FFFFFF">
                    <a:alpha val="100000"/>
                  </a:srgbClr>
                </a:solidFill>
                <a:latin typeface="Microsoft Yahei"/>
                <a:ea typeface="Microsoft Yahei"/>
                <a:cs typeface="Microsoft Yahei"/>
              </a:rPr>
              <a:t>设定权重</a:t>
            </a:r>
          </a:p>
        </p:txBody>
      </p:sp>
      <p:sp>
        <p:nvSpPr>
          <p:cNvPr id="14" name="TextBox 14"/>
          <p:cNvSpPr txBox="1"/>
          <p:nvPr/>
        </p:nvSpPr>
        <p:spPr>
          <a:xfrm>
            <a:off x="1114495" y="4270522"/>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rgbClr val="FFFFFF">
                    <a:alpha val="100000"/>
                  </a:srgbClr>
                </a:solidFill>
                <a:latin typeface="Microsoft Yahei"/>
                <a:ea typeface="Microsoft Yahei"/>
                <a:cs typeface="Microsoft Yahei"/>
              </a:rPr>
              <a:t>实施评价</a:t>
            </a:r>
          </a:p>
        </p:txBody>
      </p:sp>
      <p:sp>
        <p:nvSpPr>
          <p:cNvPr id="15" name="TextBox 15"/>
          <p:cNvSpPr txBox="1"/>
          <p:nvPr/>
        </p:nvSpPr>
        <p:spPr>
          <a:xfrm>
            <a:off x="8668342" y="4277924"/>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6000"/>
              </a:lnSpc>
            </a:pPr>
            <a:r>
              <a:rPr lang="en-US" sz="1950" b="1">
                <a:solidFill>
                  <a:srgbClr val="FFFFFF">
                    <a:alpha val="100000"/>
                  </a:srgbClr>
                </a:solidFill>
                <a:latin typeface="Microsoft Yahei"/>
                <a:ea typeface="Microsoft Yahei"/>
                <a:cs typeface="Microsoft Yahei"/>
              </a:rPr>
              <a:t>结果反馈</a:t>
            </a:r>
          </a:p>
        </p:txBody>
      </p:sp>
      <p:sp>
        <p:nvSpPr>
          <p:cNvPr id="16" name="AutoShape 16"/>
          <p:cNvSpPr/>
          <p:nvPr/>
        </p:nvSpPr>
        <p:spPr>
          <a:xfrm>
            <a:off x="454963" y="5401184"/>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11059294" y="5401184"/>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497434" y="1795882"/>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01</a:t>
            </a:r>
          </a:p>
        </p:txBody>
      </p:sp>
      <p:sp>
        <p:nvSpPr>
          <p:cNvPr id="19" name="TextBox 19"/>
          <p:cNvSpPr txBox="1"/>
          <p:nvPr/>
        </p:nvSpPr>
        <p:spPr>
          <a:xfrm>
            <a:off x="11098377" y="1797101"/>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02</a:t>
            </a:r>
          </a:p>
        </p:txBody>
      </p:sp>
      <p:sp>
        <p:nvSpPr>
          <p:cNvPr id="20" name="TextBox 20"/>
          <p:cNvSpPr txBox="1"/>
          <p:nvPr/>
        </p:nvSpPr>
        <p:spPr>
          <a:xfrm>
            <a:off x="11049615" y="5464454"/>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04</a:t>
            </a:r>
          </a:p>
        </p:txBody>
      </p:sp>
      <p:sp>
        <p:nvSpPr>
          <p:cNvPr id="21" name="TextBox 21"/>
          <p:cNvSpPr txBox="1"/>
          <p:nvPr/>
        </p:nvSpPr>
        <p:spPr>
          <a:xfrm>
            <a:off x="448666" y="5452263"/>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03</a:t>
            </a:r>
          </a:p>
        </p:txBody>
      </p:sp>
      <p:sp>
        <p:nvSpPr>
          <p:cNvPr id="22" name="TextBox 22"/>
          <p:cNvSpPr txBox="1"/>
          <p:nvPr/>
        </p:nvSpPr>
        <p:spPr>
          <a:xfrm>
            <a:off x="7811074" y="4762272"/>
            <a:ext cx="3267075" cy="702183"/>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alpha val="100000"/>
                  </a:srgbClr>
                </a:solidFill>
                <a:latin typeface="Microsoft Yahei"/>
                <a:ea typeface="Microsoft Yahei"/>
                <a:cs typeface="Microsoft Yahei"/>
              </a:rPr>
              <a:t>将评价结果及时反馈给员工，并针对不足之处提出改进建议。</a:t>
            </a:r>
          </a:p>
        </p:txBody>
      </p:sp>
      <p:sp>
        <p:nvSpPr>
          <p:cNvPr id="23" name="TextBox 23"/>
          <p:cNvSpPr txBox="1"/>
          <p:nvPr/>
        </p:nvSpPr>
        <p:spPr>
          <a:xfrm>
            <a:off x="1114495" y="2673647"/>
            <a:ext cx="3267075"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根据岗位职责和工作要求，制定具体的评价标准和指标。</a:t>
            </a:r>
          </a:p>
        </p:txBody>
      </p:sp>
      <p:sp>
        <p:nvSpPr>
          <p:cNvPr id="24" name="TextBox 24"/>
          <p:cNvSpPr txBox="1"/>
          <p:nvPr/>
        </p:nvSpPr>
        <p:spPr>
          <a:xfrm>
            <a:off x="1114495" y="4762272"/>
            <a:ext cx="3267075" cy="68580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按照设定的标准和权重，定期对员工进行评价。</a:t>
            </a:r>
          </a:p>
        </p:txBody>
      </p:sp>
      <p:grpSp>
        <p:nvGrpSpPr>
          <p:cNvPr id="25" name="Group 25"/>
          <p:cNvGrpSpPr/>
          <p:nvPr/>
        </p:nvGrpSpPr>
        <p:grpSpPr>
          <a:xfrm>
            <a:off x="454963" y="93878"/>
            <a:ext cx="10641129" cy="914400"/>
            <a:chOff x="454963" y="93878"/>
            <a:chExt cx="10641129" cy="914400"/>
          </a:xfrm>
        </p:grpSpPr>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绩效评价的流程与标准</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02</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绩效评价方法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全方位、多角度的绩效评价方法</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360度反馈法是一种多角度、全方位的绩效评价方法，它通过上级、下级、同事、客户等多个维度的反馈来全面评估员工的绩效表现。这种方法能够提供更客观、全面的评价结果，帮助员工全面了解自己的优点和不足，从而制定改进计划。</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360度反馈法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0007" r="20007"/>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以目标为导向的绩效评价方法</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目标管理法是一种以目标为导向的绩效评价方法，它通过设定明确、可衡量的目标，并定期评估员工实现这些目标的情况来评价员工的绩效表现。这种方法能够激发员工的积极性和主动性，提高工作效率和绩效水平。</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目标管理法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以关键绩效指标为核心的绩效评价方法</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关键绩效指标法是一种以关键绩效指标为核心的绩效评价方法，它通过设定与组织战略目标紧密相关的关键绩效指标，并评估员工在这些指标上的表现来评价员工的绩效。这种方法能够使员工明确工作重点和方向，提高组织整体绩效。</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关键绩效指标法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平衡计分卡法</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多维度平衡的绩效评价方法</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平衡计分卡法是一种多维度平衡的绩效评价方法，它从财务、客户、内部业务过程、学习和成长四个维度出发，设定具体的绩效指标并评估员工在这些指标上的表现。这种方法能够使组织在关注财务指标的同时，注重长期发展能力，促进战略目标的实现。</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90464" y="2536882"/>
            <a:ext cx="2922600" cy="712314"/>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975" b="1">
                <a:solidFill>
                  <a:srgbClr val="754807">
                    <a:alpha val="100000"/>
                  </a:srgbClr>
                </a:solidFill>
                <a:latin typeface="Microsoft Yahei"/>
                <a:ea typeface="Microsoft Yahei"/>
                <a:cs typeface="Microsoft Yahei"/>
              </a:rPr>
              <a:t>03</a:t>
            </a:r>
          </a:p>
        </p:txBody>
      </p:sp>
      <p:sp>
        <p:nvSpPr>
          <p:cNvPr id="3" name="TextBox 3"/>
          <p:cNvSpPr txBox="1"/>
          <p:nvPr/>
        </p:nvSpPr>
        <p:spPr>
          <a:xfrm>
            <a:off x="1863348" y="3329232"/>
            <a:ext cx="6574155" cy="1805940"/>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500" b="1">
                <a:solidFill>
                  <a:srgbClr val="754807">
                    <a:alpha val="100000"/>
                  </a:srgbClr>
                </a:solidFill>
                <a:latin typeface="Microsoft Yahei"/>
                <a:ea typeface="Microsoft Yahei"/>
                <a:cs typeface="Microsoft Yahei"/>
              </a:rPr>
              <a:t>绩效评价的实践应用</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员工个人绩效评价</a:t>
              </a:r>
            </a:p>
          </p:txBody>
        </p:sp>
      </p:grpSp>
      <p:grpSp>
        <p:nvGrpSpPr>
          <p:cNvPr id="45" name="Group 45"/>
          <p:cNvGrpSpPr/>
          <p:nvPr/>
        </p:nvGrpSpPr>
        <p:grpSpPr>
          <a:xfrm>
            <a:off x="3314700" y="5303594"/>
            <a:ext cx="7382690" cy="863070"/>
            <a:chOff x="3314700" y="5303594"/>
            <a:chExt cx="7382690" cy="863070"/>
          </a:xfrm>
        </p:grpSpPr>
        <p:sp>
          <p:nvSpPr>
            <p:cNvPr id="46" name="TextBox 46"/>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有助于提高员工的工作积极性和工作质量，为员工的晋升、薪酬调整等提供依据，促进员工的个人发展。</a:t>
              </a:r>
            </a:p>
          </p:txBody>
        </p:sp>
      </p:grpSp>
      <p:grpSp>
        <p:nvGrpSpPr>
          <p:cNvPr id="47" name="Group 47"/>
          <p:cNvGrpSpPr/>
          <p:nvPr/>
        </p:nvGrpSpPr>
        <p:grpSpPr>
          <a:xfrm>
            <a:off x="3314700" y="4838783"/>
            <a:ext cx="7382690" cy="490334"/>
            <a:chOff x="3314700" y="4838783"/>
            <a:chExt cx="7382690" cy="490334"/>
          </a:xfrm>
        </p:grpSpPr>
        <p:sp>
          <p:nvSpPr>
            <p:cNvPr id="48" name="TextBox 48"/>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员工个人绩效评价的意义</a:t>
              </a:r>
            </a:p>
          </p:txBody>
        </p:sp>
      </p:grpSp>
      <p:grpSp>
        <p:nvGrpSpPr>
          <p:cNvPr id="49" name="Group 49"/>
          <p:cNvGrpSpPr/>
          <p:nvPr/>
        </p:nvGrpSpPr>
        <p:grpSpPr>
          <a:xfrm>
            <a:off x="3456760" y="1771107"/>
            <a:ext cx="7382690" cy="863070"/>
            <a:chOff x="3456760" y="1771107"/>
            <a:chExt cx="7382690" cy="863070"/>
          </a:xfrm>
        </p:grpSpPr>
        <p:sp>
          <p:nvSpPr>
            <p:cNvPr id="50" name="TextBox 50"/>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员工个人绩效评价是对员工在一定时期内的工作表现进行评估的过程，主要依据员工的工作目标、岗位职责和实际工作成果进行评价。</a:t>
              </a:r>
            </a:p>
          </p:txBody>
        </p:sp>
      </p:grpSp>
      <p:grpSp>
        <p:nvGrpSpPr>
          <p:cNvPr id="51" name="Group 51"/>
          <p:cNvGrpSpPr/>
          <p:nvPr/>
        </p:nvGrpSpPr>
        <p:grpSpPr>
          <a:xfrm>
            <a:off x="3456760" y="1395927"/>
            <a:ext cx="7293402" cy="490334"/>
            <a:chOff x="3456760" y="1395927"/>
            <a:chExt cx="7293402" cy="490334"/>
          </a:xfrm>
        </p:grpSpPr>
        <p:sp>
          <p:nvSpPr>
            <p:cNvPr id="52" name="TextBox 52"/>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175" b="1">
                  <a:solidFill>
                    <a:schemeClr val="accent1">
                      <a:alpha val="100000"/>
                    </a:schemeClr>
                  </a:solidFill>
                  <a:latin typeface="Microsoft Yahei"/>
                  <a:ea typeface="Microsoft Yahei"/>
                  <a:cs typeface="Microsoft Yahei"/>
                </a:rPr>
                <a:t>员工个人绩效评价的定义</a:t>
              </a:r>
            </a:p>
          </p:txBody>
        </p:sp>
      </p:grpSp>
      <p:grpSp>
        <p:nvGrpSpPr>
          <p:cNvPr id="53" name="Group 53"/>
          <p:cNvGrpSpPr/>
          <p:nvPr/>
        </p:nvGrpSpPr>
        <p:grpSpPr>
          <a:xfrm>
            <a:off x="1704918" y="3545958"/>
            <a:ext cx="7382690" cy="863070"/>
            <a:chOff x="1704918" y="3545958"/>
            <a:chExt cx="7382690" cy="863070"/>
          </a:xfrm>
        </p:grpSpPr>
        <p:sp>
          <p:nvSpPr>
            <p:cNvPr id="54" name="TextBox 54"/>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制定明确的绩效目标、设立合理的评估标准、收集相关绩效数据、进行公正客观的评价、及时反馈与沟通、制定改进计划。</a:t>
              </a:r>
            </a:p>
          </p:txBody>
        </p:sp>
      </p:grpSp>
      <p:grpSp>
        <p:nvGrpSpPr>
          <p:cNvPr id="55" name="Group 55"/>
          <p:cNvGrpSpPr/>
          <p:nvPr/>
        </p:nvGrpSpPr>
        <p:grpSpPr>
          <a:xfrm>
            <a:off x="1704918" y="3081147"/>
            <a:ext cx="7382690" cy="490334"/>
            <a:chOff x="1704918" y="3081147"/>
            <a:chExt cx="7382690" cy="490334"/>
          </a:xfrm>
        </p:grpSpPr>
        <p:sp>
          <p:nvSpPr>
            <p:cNvPr id="56" name="TextBox 56"/>
            <p:cNvSpPr txBox="1"/>
            <p:nvPr/>
          </p:nvSpPr>
          <p:spPr>
            <a:xfrm>
              <a:off x="1704918" y="3081147"/>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员工个人绩效评价的步骤</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52335"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652335"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029936"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29936"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407538"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407538"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15607"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团队绩效评价的定义</a:t>
            </a:r>
          </a:p>
        </p:txBody>
      </p:sp>
      <p:sp>
        <p:nvSpPr>
          <p:cNvPr id="9" name="TextBox 9"/>
          <p:cNvSpPr txBox="1"/>
          <p:nvPr/>
        </p:nvSpPr>
        <p:spPr>
          <a:xfrm>
            <a:off x="1094842"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团队绩效评价是对团队在一定时期内的工作表现进行评估的过程，主要依据团队的目标达成情况、团队协作和沟通能力、创新能力和客户满意度进行评价。</a:t>
            </a:r>
          </a:p>
        </p:txBody>
      </p:sp>
      <p:sp>
        <p:nvSpPr>
          <p:cNvPr id="10" name="TextBox 10"/>
          <p:cNvSpPr txBox="1"/>
          <p:nvPr/>
        </p:nvSpPr>
        <p:spPr>
          <a:xfrm>
            <a:off x="4638006"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团队绩效评价的步骤</a:t>
            </a:r>
          </a:p>
        </p:txBody>
      </p:sp>
      <p:sp>
        <p:nvSpPr>
          <p:cNvPr id="11" name="TextBox 11"/>
          <p:cNvSpPr txBox="1"/>
          <p:nvPr/>
        </p:nvSpPr>
        <p:spPr>
          <a:xfrm>
            <a:off x="4723754"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明确团队目标、制定评估标准、收集相关绩效数据、进行公正客观的评价、及时反馈与沟通、制定改进计划。</a:t>
            </a:r>
          </a:p>
        </p:txBody>
      </p:sp>
      <p:sp>
        <p:nvSpPr>
          <p:cNvPr id="12" name="TextBox 12"/>
          <p:cNvSpPr txBox="1"/>
          <p:nvPr/>
        </p:nvSpPr>
        <p:spPr>
          <a:xfrm>
            <a:off x="8260404"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团队绩效评价的意义</a:t>
            </a:r>
          </a:p>
        </p:txBody>
      </p:sp>
      <p:sp>
        <p:nvSpPr>
          <p:cNvPr id="13" name="TextBox 13"/>
          <p:cNvSpPr txBox="1"/>
          <p:nvPr/>
        </p:nvSpPr>
        <p:spPr>
          <a:xfrm>
            <a:off x="8361301"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有助于提高团队的协作能力和工作效率，促进团队成员之间的相互了解和信任，为团队的持续发展提供支持。</a:t>
            </a:r>
          </a:p>
        </p:txBody>
      </p:sp>
      <p:sp>
        <p:nvSpPr>
          <p:cNvPr id="14" name="TextBox 14"/>
          <p:cNvSpPr txBox="1"/>
          <p:nvPr/>
        </p:nvSpPr>
        <p:spPr>
          <a:xfrm>
            <a:off x="1480607" y="1020470"/>
            <a:ext cx="199072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01</a:t>
            </a:r>
          </a:p>
        </p:txBody>
      </p:sp>
      <p:sp>
        <p:nvSpPr>
          <p:cNvPr id="15" name="TextBox 15"/>
          <p:cNvSpPr txBox="1"/>
          <p:nvPr/>
        </p:nvSpPr>
        <p:spPr>
          <a:xfrm>
            <a:off x="5037367" y="1020470"/>
            <a:ext cx="21145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02</a:t>
            </a:r>
          </a:p>
        </p:txBody>
      </p:sp>
      <p:sp>
        <p:nvSpPr>
          <p:cNvPr id="16" name="TextBox 16"/>
          <p:cNvSpPr txBox="1"/>
          <p:nvPr/>
        </p:nvSpPr>
        <p:spPr>
          <a:xfrm>
            <a:off x="8724677" y="1059557"/>
            <a:ext cx="199072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03</a:t>
            </a:r>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团队绩效评价</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https://d.book118.com/418124015102006030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CFB"/>
      </a:lt1>
      <a:dk2>
        <a:srgbClr val="000000"/>
      </a:dk2>
      <a:lt2>
        <a:srgbClr val="FFFFFF"/>
      </a:lt2>
      <a:accent1>
        <a:srgbClr val="754807"/>
      </a:accent1>
      <a:accent2>
        <a:srgbClr val="B57016"/>
      </a:accent2>
      <a:accent3>
        <a:srgbClr val="DE9A39"/>
      </a:accent3>
      <a:accent4>
        <a:srgbClr val="F2B168"/>
      </a:accent4>
      <a:accent5>
        <a:srgbClr val="FDBE00"/>
      </a:accent5>
      <a:accent6>
        <a:srgbClr val="D16A15"/>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2024-09-07T03:56:31.444</cp:lastPrinted>
  <dcterms:created xsi:type="dcterms:W3CDTF">2024-09-06T19:56:31Z</dcterms:created>
  <dcterms:modified xsi:type="dcterms:W3CDTF">2024-09-06T19:56:33Z</dcterms:modified>
</cp:coreProperties>
</file>