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E951F-80C0-46CE-9C24-494EC4B6E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4B492-2991-4C7A-BE69-659C77530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B56CD-6A04-4BFB-9274-63A1C9B4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ABF96-5C27-4F85-94BA-F1B0855CA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8E80F0-72AA-4521-98F1-9370060B3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37D927-867A-4337-85E2-5403FCC2E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839746-95DD-4865-8948-B72559808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AC9E5-650A-4152-8AF6-B83B9C258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7ADC0-3241-494A-B335-FC8359308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9C28F-2345-4507-AFF3-AAB1BD31A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423AA-2C88-49F3-BA7C-1CD1784A2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240311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《正面管教工具卡》ppt课件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正面管教的定义与重要性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正面管教工具卡介绍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如何使用正面管教工具卡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正面管教工具卡的应用案例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正面管教的定义与重要性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正面管教是一种既不惩罚也不娇纵的管教孩子的方法。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它以相互尊重与合作为基础，把和善与坚定融为一体，以此为基石，在孩子自我控制的基础上，培养孩子的各项人生能力。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015" b="1101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当孩子们学会自己承担责任、解决问题，他们就会更加自信、自律、有责任感。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319" b="13319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什么是正面管教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37" b="423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通过鼓励和肯定，孩子们能够感受到自己的价值，从而建立起健康的自尊和自信。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有助于培养孩子的自尊和自信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正面管教能够帮助孩子们学会与人合作、解决冲突、建立友谊，提高他们的社交技巧。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提高孩子的社交能力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当孩子们的行为得到了正面引导和纠正，他们的行为问题会大大减少。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减少行为问题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通过使用正面管教的方法，家庭成员之间的关系会更加和谐，家庭氛围会更加愉快。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正面管教的重要性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通常采用惩罚和娇纵的方式，可能会让孩子感到恐惧、羞愧或被忽视，不利于孩子健康成长。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强调相互尊重、合作和引导，通过鼓励和肯定来帮助孩子建立正确的行为习惯和价值观。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正面管教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正面管教与传统管教的对比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正面管教工具卡介绍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通过暂时离开问题现场，帮助孩子和家长冷静下来，恢复理智。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当孩子或家庭成员情绪激动时，建议他们到另一个房间或空间进行短暂的冷静，以避免情绪升级和冲突加剧。积极暂停可以帮助大家恢复平静，以便更好地沟通和解决问题。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积极暂停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定期召开的家庭会议，让家庭成员共同参与决策和解决问题。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家庭会议是正面管教中非常重要的工具之一。在会议上，家庭成员可以分享彼此的想法、感受和问题，共同讨论并寻找解决方案。这有助于增强家庭凝聚力和促进亲子关系。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52" r="1735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家庭会议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812" r="23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通过模拟情景，帮助孩子理解和实践适当的行为和沟通方式。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角色扮演是一种非常有效的正面管教工具。家长可以与孩子一起模拟不同的情景，让孩子扮演不同的角色，从而让他们更好地理解他人的感受和需求，学会换位思考和妥善处理人际关系。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给予孩子肯定和鼓励，增强他们的自信心和积极性。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鼓励和赞扬是正面管教中常用的工具之一。家长应该关注孩子的努力和进步，及时给予肯定和鼓励，让孩子感受到自己的价值和成就感。这有助于培养孩子的自尊心和自信心。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鼓励与赞扬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站在孩子的角度理解他们的感受和需求，建立情感连接和信任。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共情与理解是建立良好亲子关系的关键。家长应该尝试站在孩子的角度去理解他们的感受和需求，给予关心和支持。通过共情与理解，家长可以更好地与孩子沟通，建立深厚的情感连接和信任关系。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共情与理解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如何使用正面管教工具卡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20" b="43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明确问题与目标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在使用正面管教工具卡之前，需要明确孩子存在的问题以及希望达成的目标。这有助于选择合适的工具卡，确保管教的有效性。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https://d.book118.com/418124031124006025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2024-09-02T14:27:26.901</cp:lastPrinted>
  <dcterms:created xsi:type="dcterms:W3CDTF">2024-09-02T06:27:26Z</dcterms:created>
  <dcterms:modified xsi:type="dcterms:W3CDTF">2024-09-02T06:27:28Z</dcterms:modified>
</cp:coreProperties>
</file>