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A65B4-B499-41DC-9CF0-0E376EAB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59912-C491-42A0-A939-BDB0CA3A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6ECA4-AD21-4D36-95AF-DE849D36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2C010-AFFE-42AB-9DE9-DBE28191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47EDA-DEC1-48BF-ACD5-D7A2735FF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58E60-6CE6-4A86-B71C-173F3A04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16989-F95C-40DF-8383-470AF166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581F6-9F14-4C10-9ABA-E2028E7F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02981-7197-4262-9638-EC8CE76D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D8C78-5945-4EAF-80B0-22F6FA62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130AE-DEF3-4982-A39A-2F2DC96D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4115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精彩的大学毕业演讲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回顾大学生活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分享成功经验与故事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对未来的展望与期待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传递正能量与价值观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亲爱的家人、老师们、同学们，以及各位嘉宾，大家好！感谢大家抽出宝贵的时间来参加这场演讲。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在此，我要特别感谢学校领导和老师们的悉心培养，感谢同学们的陪伴与支持，以及感谢家人的无私付出。没有你们，就没有我今天的成就。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对听众的欢迎与感谢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今天，我站在这里，要与大家分享的主题是“追求梦想，挑战未来”。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我希望能通过我的演讲，激励在座的每一位同学，勇敢地追求自己的梦想，不畏艰难，挑战未来。同时，也希望能给大家带来一些启示和思考，为我们的未来之路指明方向。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目的说明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演讲主题和目的的介绍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004" b="20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24" b="122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演讲者背景和经历简介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在大学期间，我主修计算机科学，不仅取得了优异的成绩，还积累了丰富的实践经验。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我有幸在几家知名企业实习，从中学到了很多实用的技能和知识，也为我未来的职业生涯奠定了坚实的基础。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在课余时间，我积极参与各种社团活动和志愿服务，不仅提升了自己的领导能力和团队协作能力，还拓宽了视野和人际关系。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回顾大学生活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参与教授的研究项目，深入专业领域，发现学术的乐趣。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学术探索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友情岁月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与同窗共度欢乐与艰辛，结下深厚友谊，留下无数难忘回忆。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参加各类竞赛、社团活动和志愿服务，突破自我，锻炼能力。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最难忘的时刻和经历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通过系统学习，掌握专业知识与技能，为未来发展打下坚实基础。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培养批判性思维，学会独立思考与解决问题，提升创新能力。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学会与他人沟通协作，拓展人脉资源，为未来职场发展铺平道路。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最大的收获和成长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感慨时光飞逝，珍惜大学岁月，怀念青春时光。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时光荏苒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大学经历成为人生宝贵财富，塑造个人品质和价值观，影响未来人生轨迹。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成长烙印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875" r="19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感谢老师、同学和家人的支持与陪伴，为成长付出辛勤努力。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感恩付出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对校园生活的感慨和总结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分享成功经验与故事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分享如何处理与同学、老师或室友之间的误解和冲突，以及如何建立深厚的人际关系的经验。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讲述如何克服在学习过程中遇到的难题和挑战，如攻克一门难度大的课程或完成一项复杂的学术研究。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描述在忙碌的大学生活中如何平衡学习、课外活动和社交生活，以及克服拖延症和提高效率的方法。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670" r="1167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59" r="100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克服困难与挑战的经历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讲述如何制定长期和短期的个人目标，并为实现这些目标制定具体的计划。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分享在学习、实习或课外活动中如何保持自律和持续努力，以逐步实现自己的梦想。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持续努力与自律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描述在实现目标过程中遇到的困难与挫折，以及如何克服它们并取得成功的经历。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克服困难与挫折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实现目标与梦想的过程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https://d.book118.com/418124115127006044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2024-09-25T03:28:27.956</cp:lastPrinted>
  <dcterms:created xsi:type="dcterms:W3CDTF">2024-09-24T19:28:27Z</dcterms:created>
  <dcterms:modified xsi:type="dcterms:W3CDTF">2024-09-24T19:28:30Z</dcterms:modified>
</cp:coreProperties>
</file>