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1DA3D-4E72-4820-AD70-BEE7CDDB2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F33C0-4EBC-4238-A595-0323FA42B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0627E-C467-468E-A66E-3B4873BB9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35BA2-5DE9-445E-A65C-95B12AF45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090E05-9025-4E99-8E7B-F67C229DC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222CE2-ECF0-4F8D-9513-581836778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8C281-399E-40C3-BAB7-210133184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697A6-0CE2-4448-80F1-933E8C63E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77C84-9936-49D3-AFC5-4338C509C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FE390-CB73-432B-9E93-ACDCE5DF8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97B81-572D-4795-A771-C34F35EC6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2603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仓储企业安全生产风险分级管控与隐患排查治理的信息化管理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仓储企业安全生产现状及挑战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信息化管理系统在仓储企业中的应用实践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仓储企业安全生产现状及挑战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随着物流技术的不断创新和智能化发展，仓储行业正朝着自动化、智能化、绿色化方向发展。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安全生产监管力度不断加强，政府对仓储企业安全生产的重视程度日益提高。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424" r="942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363" r="8363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仓储行业规模不断扩大，业务量持续增长，对安全生产的要求也越来越高。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人员素质参差不齐，安全意识薄弱，违章操作现象时有发生。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设施设备老化陈旧，维护保养不到位，存在安全隐患。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安全管理制度不完善，执行力度不够，难以形成有效的安全防控体系。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通过信息化手段推动企业安全生产标准化、规范化建设，提升企业整体安全管理水平，促进企业可持续发展。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提高安全管理效率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通过信息化手段，实现安全信息的快速传递和处理，提高安全管理效率。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强化风险防控能力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利用大数据、人工智能等技术手段，对安全风险进行精准识别和预警，提高风险防控能力。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信息化管理的必要性和紧迫性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风险分级管控体系建设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通过分析历史事故、安全隐患等数据，识别出可能对仓储企业造成重大损失的风险因素。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基于历史数据和经验的风险识别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运用定量和定性评估方法，构建风险评估模型，对识别出的风险因素进行量化和排序，确定风险等级。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邀请行业专家进行现场调研和评审，对风险识别与评估结果进行验证和补充。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专家评审与现场调研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56" r="2815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风险分级标准制定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根据风险评估结果，制定风险分级标准，将风险划分为不同等级，如高风险、中风险、低风险等。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不同风险等级的管控措施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针对不同风险等级，制定相应的管控措施，如高风险需采取紧急措施进行整改，中风险需加强监管和预警，低风险需保持关注和记录。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管控措施的实施与监督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建立管控措施实施计划和监督机制，确保各项措施得到有效执行。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风险分级标准与管控措施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风险预警机制设计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设定风险预警阈值和预警流程，当监测到风险超过预警阈值时，及时触发预警机制。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风险应对与处置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针对触发预警的风险事件，制定相应的应急响应计划和处置措施，确保风险事件得到及时有效处理。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风险监测指标体系建立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构建风险监测指标体系，包括关键风险指标、风险变化趋势等，实时监测风险状况。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4141" r="2414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风险监测与预警机制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隐患排查治理流程优化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通过定期或不定期的巡查、抽查等方式，对仓库设施、设备、作业环境等进行全面检查，及时发现潜在隐患。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常规检查法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针对某一特定环节或设备进行深入检查，如电气安全、消防安全等专项检查，确保关键环节的安全可控。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专项检查法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根据不同季节的气候特点和安全生产规律，对仓库进行有针对性的检查，如夏季防汛、冬季防火等。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季节性检查法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在节假日前对仓库进行安全检查，确保节假日期间的安全生产。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节假日检查法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035" b="130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633" b="56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隐患整改措施及验收标准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根据隐患的性质和严重程度，制定相应的整改措施，如维修、更换、停用、拆除等，确保隐患得到及时有效处理。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整改时限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根据隐患的紧急程度和影响范围，设定合理的整改时限，确保整改工作按时完成。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制定明确的验收标准，对整改后的设施、设备、作业环境等进行全面检查，确保隐患整改到位、符合安全生产要求。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https://d.book118.com/418126032015006032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2024-09-09T09:20:07.830</cp:lastPrinted>
  <dcterms:created xsi:type="dcterms:W3CDTF">2024-09-09T01:20:07Z</dcterms:created>
  <dcterms:modified xsi:type="dcterms:W3CDTF">2024-09-09T01:20:10Z</dcterms:modified>
</cp:coreProperties>
</file>