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19AE8-2837-4651-8356-6BBD73B50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969C3-8124-4ADE-BA7C-ACE36AC2F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ABDE4-F57E-460A-9101-AB5BA604F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7B501-9223-4D92-BFF9-BB9ADBE95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0A94CE-F09F-478D-BC74-804E8D11D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20E08E-588C-41FF-A7E5-893A02F3D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EB883D-DF48-4524-A055-01EC519F4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F5C7AA-C609-40AB-BD1F-19FE4EEA4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0683BE-BD05-4B5E-ADDC-5E9B5C97E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411A0-91B5-4E26-98BB-8B763F898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4614D-8DB3-4539-89B1-1BBE84778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2701703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客户分级管理及维护策略\n## 1.客户分级管理的重要性及作用\n### 1.1客户分级管理对提高企业竞争力的影响\n### 1.2客户分级管理对优化企业资源分配的作用\n### 1.3客户分级管理对提升客户满意度的贡献\n## 2.客户分级的标准和方法\n### 2.1客户分级标准的选择与制定\n### 2.2客户分级方法的应用与实践\n### 2.3客户分级结果的评估与调整\n## 3.客户维护策略的制定与实施\n### 3.1针对不同等级客户的维护策略制定\n### 3.2客户维护策略的实施与监控\n### 3.3客户维护策略的优化与调整\n## 4.客户关系管理（CRM）在客户分级管理中的应用\n### 4.1CRM系统在客户分级管理中的数据支持\n### 4.2CRM系统在客户分级管理中的流程优化\n### 4.3CRM系统在客户分级管理中的效果评估\n## 5.客户分级管理及维护的案例分析\n### 5.1成功客户分级管理及维护案例分析\n### 5.2客户分级管理及维护中的挑战与解决方案\n### 5.3客户分级管理及维护的未来发展趋势与前景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客户分级管理及维护策略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客户分级管理的重要性及作用</a:t>
            </a:r>
            <a:endParaRPr/>
          </a:p>
        </p:txBody>
      </p:sp>
      <p:sp>
        <p:nvSpPr>
          <p:cNvPr id="13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提高客户满意度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通过精细化管理，更好地满足客户需求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提高客户服务水平，提升客户体验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增强客户忠诚度，降低客户流失率</a:t>
                </a:r>
                <a:endParaRPr/>
              </a:p>
            </p:txBody>
          </p:sp>
          <p:sp>
            <p:nvSpPr>
              <p:cNvPr id="18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优化资源配置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根据客户价值，合理分配企业资源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提高资源利用效率，降低运营成本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有针对性地开展营销活动，提高市场竞争力</a:t>
                </a:r>
                <a:endParaRPr/>
              </a:p>
            </p:txBody>
          </p:sp>
          <p:sp>
            <p:nvSpPr>
              <p:cNvPr id="18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促进企业创新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深入了解客户需求，推动产品创新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分析客户行为，优化营销策略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提高客户服务水平，提升企业品牌形象</a:t>
                </a:r>
                <a:endParaRPr/>
              </a:p>
            </p:txBody>
          </p:sp>
          <p:sp>
            <p:nvSpPr>
              <p:cNvPr id="18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客户分级管理对提高企业竞争力的影响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合理分配客户资源</a:t>
                </a:r>
                <a:endParaRPr/>
              </a:p>
            </p:txBody>
          </p:sp>
          <p:sp>
            <p:nvSpPr>
              <p:cNvPr id="19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根据客户价值，将资源优先分配给高价值客户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提高资源利用效率，降低运营成本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有针对性地开展营销活动，提高市场竞争力</a:t>
                </a:r>
                <a:endParaRPr/>
              </a:p>
            </p:txBody>
          </p:sp>
        </p:grpSp>
        <p:grpSp>
          <p:nvGrpSpPr>
            <p:cNvPr id="19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提高客户满意度</a:t>
                </a:r>
                <a:endParaRPr/>
              </a:p>
            </p:txBody>
          </p:sp>
          <p:sp>
            <p:nvSpPr>
              <p:cNvPr id="19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通过精细化管理，更好地满足客户需求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提高客户服务水平，提升客户体验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增强客户忠诚度，降低客户流失率</a:t>
                </a:r>
                <a:endParaRPr/>
              </a:p>
            </p:txBody>
          </p:sp>
        </p:grpSp>
        <p:grpSp>
          <p:nvGrpSpPr>
            <p:cNvPr id="19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促进企业可持续发展</a:t>
                </a:r>
                <a:endParaRPr/>
              </a:p>
            </p:txBody>
          </p:sp>
          <p:sp>
            <p:nvSpPr>
              <p:cNvPr id="20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优化资源配置，提高企业盈利能力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关注客户需求，提升企业品牌形象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创新服务模式，提高企业竞争力</a:t>
                </a:r>
                <a:endParaRPr/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客户分级管理对优化企业资源分配的作用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0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0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0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根据客户分级，提供个性化服务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提高客户服务水平，提升客户体验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增强客户忠诚度，降低客户流失率</a:t>
                </a:r>
                <a:endParaRPr/>
              </a:p>
            </p:txBody>
          </p:sp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提高客户服务水平</a:t>
                </a:r>
                <a:endParaRPr/>
              </a:p>
            </p:txBody>
          </p:sp>
        </p:grpSp>
        <p:grpSp>
          <p:nvGrpSpPr>
            <p:cNvPr id="21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1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深入了解客户需求，提供定制化解决方案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分析客户行为，优化营销策略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提高客户满意度，提升企业品牌形象</a:t>
                </a:r>
                <a:endParaRPr/>
              </a:p>
            </p:txBody>
          </p:sp>
          <p:sp>
            <p:nvSpPr>
              <p:cNvPr id="21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优化客户关系</a:t>
                </a:r>
                <a:endParaRPr/>
              </a:p>
            </p:txBody>
          </p:sp>
          <p:sp>
            <p:nvSpPr>
              <p:cNvPr id="21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深入了解客户需求，推动产品创新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分析客户行为，优化营销策略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提高客户服务水平，提升企业品牌形象</a:t>
                </a:r>
                <a:endParaRPr/>
              </a:p>
            </p:txBody>
          </p:sp>
          <p:sp>
            <p:nvSpPr>
              <p:cNvPr id="21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促进企业创新</a:t>
                </a:r>
                <a:endParaRPr/>
              </a:p>
            </p:txBody>
          </p:sp>
          <p:sp>
            <p:nvSpPr>
              <p:cNvPr id="21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客户分级管理对提升客户满意度的贡献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客户分级的标准和方法</a:t>
            </a:r>
            <a:endParaRPr/>
          </a:p>
        </p:txBody>
      </p:sp>
      <p:sp>
        <p:nvSpPr>
          <p:cNvPr id="22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客户分级标准的选择与制定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2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客户价值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客户的购买力、消费频次、消费金额等指标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客户对企业利润的贡献度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客户生命周期价值（LTV）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客户满意度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客户对产品、服务、售后等方面的满意度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客户对企业的忠诚度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客户推荐意愿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客户行为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客户的购买习惯、消费偏好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客户对企业的互动频率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客户对企业营销活动的参与度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4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46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47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48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将客户按照共同特征进行分类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如：按照年龄、性别、地域等特征进行分类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有助于了解不同客户群体的需求和特点</a:t>
                </a:r>
                <a:endParaRPr/>
              </a:p>
            </p:txBody>
          </p:sp>
          <p:sp>
            <p:nvSpPr>
              <p:cNvPr id="249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分类法</a:t>
                </a:r>
                <a:endParaRPr/>
              </a:p>
            </p:txBody>
          </p:sp>
        </p:grpSp>
        <p:grpSp>
          <p:nvGrpSpPr>
            <p:cNvPr id="250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5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评分法</a:t>
                </a:r>
                <a:endParaRPr/>
              </a:p>
            </p:txBody>
          </p:sp>
          <p:sp>
            <p:nvSpPr>
              <p:cNvPr id="25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为每个客户设定一个评分体系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根据客户价值、满意度、行为等指标进行评分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有助于量化客户价值，优化资源配置</a:t>
                </a:r>
                <a:endParaRPr/>
              </a:p>
            </p:txBody>
          </p:sp>
        </p:grpSp>
        <p:grpSp>
          <p:nvGrpSpPr>
            <p:cNvPr id="253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54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层次法</a:t>
                </a:r>
                <a:endParaRPr/>
              </a:p>
            </p:txBody>
          </p:sp>
          <p:sp>
            <p:nvSpPr>
              <p:cNvPr id="255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将客户分为不同层次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如：将客户分为高价值客户、中价值客户、低价值客户等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有助于针对不同层次客户提供差异化服务</a:t>
                </a:r>
                <a:endParaRPr/>
              </a:p>
            </p:txBody>
          </p: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客户分级方法的应用与实践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7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8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9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评估指标</a:t>
                </a:r>
                <a:endParaRPr/>
              </a:p>
            </p:txBody>
          </p:sp>
          <p:sp>
            <p:nvSpPr>
              <p:cNvPr id="26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客户满意度、客户价值、客户行为等指标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评估客户分级结果的准确性、有效性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帮助企业优化客户分级标准和方法</a:t>
                </a:r>
                <a:endParaRPr/>
              </a:p>
            </p:txBody>
          </p:sp>
        </p:grpSp>
        <p:grpSp>
          <p:nvGrpSpPr>
            <p:cNvPr id="26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调整策略</a:t>
                </a:r>
                <a:endParaRPr/>
              </a:p>
            </p:txBody>
          </p:sp>
          <p:sp>
            <p:nvSpPr>
              <p:cNvPr id="26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根据评估结果，调整客户分级标准和方法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优化资源配置，提高客户服务水平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有针对性地开展营销活动，提高市场竞争力</a:t>
                </a:r>
                <a:endParaRPr/>
              </a:p>
            </p:txBody>
          </p:sp>
        </p:grpSp>
        <p:grpSp>
          <p:nvGrpSpPr>
            <p:cNvPr id="26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endParaRPr/>
              </a:p>
            </p:txBody>
          </p:sp>
          <p:sp>
            <p:nvSpPr>
              <p:cNvPr id="2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定期对客户分级结果进行评估和调整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跟踪客户需求变化，及时调整客户分级策略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促进企业持续改进，提高竞争力</a:t>
                </a:r>
                <a:endParaRPr/>
              </a:p>
            </p:txBody>
          </p:sp>
        </p:grpSp>
      </p:grpSp>
      <p:pic>
        <p:nvPicPr>
          <p:cNvPr id="27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客户分级结果的评估与调整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客户维护策略的制定与实施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高价值客户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提供个性化服务，满足特殊需求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提高客户满意度，增强客户忠诚度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定期进行关怀回访，了解客户需求变化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中价值客户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提供标准化服务，保证服务质量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适时开展营销活动，提高客户消费频次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关注客户需求，提供定制化解决方案</a:t>
                </a:r>
                <a:endParaRPr/>
              </a:p>
            </p:txBody>
          </p:sp>
          <p:pic>
            <p:nvPicPr>
              <p:cNvPr id="2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低价值客户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提供基本服务，满足基本需求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降低运营成本，提高资源利用效率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有针对性地开展营销活动，提高客户价值</a:t>
                </a:r>
                <a:endParaRPr/>
              </a:p>
            </p:txBody>
          </p:sp>
          <p:pic>
            <p:nvPicPr>
              <p:cNvPr id="2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针对不同等级客户的维护策略制定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https://d.book118.com/418127017030006040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客户分级管理及维护策略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2024-09-18T11:03:53.490</cp:lastPrinted>
  <dcterms:created xsi:type="dcterms:W3CDTF">2024-09-18T03:03:53Z</dcterms:created>
  <dcterms:modified xsi:type="dcterms:W3CDTF">2024-09-18T03:03:55Z</dcterms:modified>
</cp:coreProperties>
</file>