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A12BF-48A6-456D-9043-87E1FE86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AB9B0-8558-4C02-A8C4-F19784214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6A86D-4D48-4BA8-B282-CA5B81EF8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D80E2-BF76-4E2E-96F7-502551210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987FA-5A59-4683-BE42-45D3AD61C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6E41C-0A1F-44BA-91EE-12D0C46AF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4A8007-0AA3-477A-992E-12C5C354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9A806-DEA0-46B0-A5CE-F58EB4F94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8BDBC-8BE2-493F-A06E-D05F3F9B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60B6A-C98D-464B-8556-DF0B0D3EE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467C0-3B6F-493F-84F5-E9616ED29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3103611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物流系统网络架构调整策略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物流系统网络架构现状分析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网络架构调整策略制定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前端优化策略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后端重构策略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网络通信协议升级策略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测试、评估与持续改进计划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随着互联网和电子商务的蓬勃发展，物流行业迅速崛起，成为支撑现代经济社会发展的重要基础设施。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网络架构调整的需求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随着物流业务量的不断增长和客户需求的多样化，现有的物流系统网络架构逐渐暴露出一些问题，如运输效率低下、成本高昂、信息不透明等，亟待进行调整和优化。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289" r="92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调整策略的目标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提高运输效率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通过优化网络架构，缩短运输路径和减少中转环节，提高物流运输效率。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降低物流成本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通过合理配置资源和优化网络布局，降低物流成本，提高企业竞争力。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通过提供更加透明、便捷、个性化的物流服务，提升客户满意度和忠诚度。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物流系统网络架构现状分析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系统主要部署在云端，采用虚拟化技术实现资源的动态管理和扩展。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当前物流系统网络架构主要采用分布式架构，由多个独立的子系统组成，每个子系统负责不同的业务功能。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各子系统之间通过消息队列、API接口等方式进行数据传输和交互。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现有网络架构概述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性能瓶颈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随着业务量的增长，现有网络架构在处理大量并发请求时性能下降，导致延迟增加、吞吐量降低。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扩展性不足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现有架构在扩展性方面存在局限，无法快速响应业务需求的变化和增长。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网络安全风险日益严峻，现有架构在安全性方面存在漏洞和不足，需要加强安全防护和监控。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新的网络架构需要具备高性能特点，能够处理大量并发请求，保证系统的稳定性和可靠性。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新的网络架构需要具备良好的可扩展性，能够随着业务需求的增长而灵活扩展。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新的网络架构需要加强安全防护和监控，保障数据和系统的安全性。同时还需要满足合规性要求，如GDPR等法规对数据保护和隐私的要求。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网络架构调整策略制定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将物流系统划分为多个独立的功能模块，便于开发、测试、部署和维护。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确保系统具备高可用性，能够应对各种异常情况，保障物流业务的连续性。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系统应具备良好的可扩展性，以适应不断增长的物流业务需求。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加强系统安全防护，保障数据传输和存储的安全。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整体规划与设计原则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采用云计算技术，提高系统处理能力和资源利用率。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引入微服务架构，将系统拆分为多个小型服务，提高系统的可维护性和可扩展性。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应用容器化技术，实现应用快速部署和弹性伸缩。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自动化运维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采用自动化运维工具，提高系统运维效率和准确性。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关键技术与选型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上线运行与维护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将系统部署到生产环境，进行实时监控和维护，确保系统稳定运行。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对开发完成的系统进行全面测试，发现问题并进行优化和改进。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系统设计与开发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按照模块化、高可用、可扩展等原则，进行系统设计和开发。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对物流系统的业务需求进行深入分析，评估现有网络架构的满足程度。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技术选型与验证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根据需求分析结果，选择合适的技术和工具，并进行验证和测试。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实施路径与时间表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https://d.book118.com/418131036113006024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2024-09-01T00:14:54.978</cp:lastPrinted>
  <dcterms:created xsi:type="dcterms:W3CDTF">2024-08-31T16:14:54Z</dcterms:created>
  <dcterms:modified xsi:type="dcterms:W3CDTF">2024-08-31T16:14:57Z</dcterms:modified>
</cp:coreProperties>
</file>