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415B5-8C8C-4DB9-9397-305AF731B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71358-6D4D-4EE0-B84D-5DB843814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F802C-12E0-432C-932F-ABC54E51D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EC7F9-9871-4C93-B51C-464E1E476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E8B67-10FC-4525-A418-B34AE0666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330571-3C72-4114-A96F-2CFFB2BF9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6D6162-0FCE-43CA-91FB-65FEC7B61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74CB4-8DB7-4CE3-9423-A1E3A3521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9D708-8A36-4A02-97C6-802792DBD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B7923-5914-416E-B753-FE417F963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36F65-35F5-41E0-AD7A-E91D86407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31062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肺结核病人护理查房PPT课件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肺结核病人的护理要点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肺结核病人的日常保健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肺结核病人的病情监测与评估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肺结核病人的康复与预后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肺结核疾病概述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96" r="317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39" r="303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33" r="350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肺结核是一种由结核分枝杆菌引起的慢性传染病，主要影响肺部。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肺结核是一种由结核分枝杆菌引起的慢性传染病，通过空气传播。它主要影响肺部，但也可以影响其他器官。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肺结核主要通过空气传播，当患者咳嗽、打喷嚏或说话时，含有结核菌的飞沫可被健康人吸入而感染。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肺结核的传播途径主要是通过空气传播。当患者咳嗽、打喷嚏或说话时，含有结核菌的飞沫会被释放到空气中，健康人吸入这些飞沫后可能感染肺结核。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肺结核可分为原发性肺结核、血行传播型肺结核、继发型肺结核等类型，症状包括咳嗽、咳痰、低热、盗汗等。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肺结核有多种类型，包括原发性肺结核、血行传播型肺结核和继发型肺结核等。不同类型的肺结核症状略有不同，但常见的症状包括咳嗽、咳痰、低热、盗汗等。此外，患者还可能出现胸痛、呼吸困难等症状。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肺结核病人的护理要点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确保病人按时、按量、按方案服药，避免耐药性的产生。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注意观察病人服药后可能出现的不良反应，如恶心、呕吐、过敏等，及时处理。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药物副作用观察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保证病人有足够的休息时间，根据病情调整活动量，避免劳累。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提供高蛋白、高热量、富含维生素的食物，增强病人的免疫力。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病人的生活护理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关注病人的心理状态，提供必要的心理疏导和支持。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向病人及家属普及肺结核的防治知识，提高他们的认知水平。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肺结核病人的日常保健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https://d.book118.com/418131062031006025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2024-09-01T18:15:06.263</cp:lastPrinted>
  <dcterms:created xsi:type="dcterms:W3CDTF">2024-09-01T10:15:06Z</dcterms:created>
  <dcterms:modified xsi:type="dcterms:W3CDTF">2024-09-01T10:15:08Z</dcterms:modified>
</cp:coreProperties>
</file>