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D7ED839-3B71-4C7B-AE1C-D6482988EA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8E1FCF-CD1F-491D-98FE-C786FC38DD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E76FCC8-8265-4F76-8D6B-7CDCE15D70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285B689-93C5-4960-A865-E567D4B61AB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197ABC7-280E-4141-BE6D-67E44FC5F82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988603C-BB21-44F6-A5C5-69BA3CB7CD8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94E0C9F-734C-4A0D-AAA6-1FFAD5793E1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61489D0-48C3-49E2-93B4-82F810843C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F43E00B-F64A-4AC8-AA38-A9CE0AC2DE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7E2CD83-1174-4A37-81BD-B27656CC24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891D442-4D75-4EB6-978F-7AD4D383F0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18132052003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1004" y="845344"/>
            <a:ext cx="11029991"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000000">
                    <a:alpha val="100000"/>
                  </a:srgbClr>
                </a:solidFill>
                <a:latin typeface="Microsoft Yahei"/>
                <a:ea typeface="Microsoft Yahei"/>
                <a:cs typeface="Microsoft Yahei"/>
              </a:rPr>
              <a:t>现代电力系统分析理论与方法常规发电机和负荷模型</a:t>
            </a:r>
          </a:p>
        </p:txBody>
      </p:sp>
      <p:sp>
        <p:nvSpPr>
          <p:cNvPr id="3" name="TextBox 3"/>
          <p:cNvSpPr txBox="1"/>
          <p:nvPr/>
        </p:nvSpPr>
        <p:spPr>
          <a:xfrm>
            <a:off x="581004" y="4871256"/>
            <a:ext cx="3607967" cy="4000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endParaRPr lang="en-US" sz="2025">
              <a:solidFill>
                <a:srgbClr val="000000">
                  <a:alpha val="100000"/>
                </a:srgbClr>
              </a:solidFill>
              <a:latin typeface="Microsoft Yahei"/>
              <a:ea typeface="Microsoft Yahei"/>
              <a:cs typeface="Microsoft Yahei"/>
            </a:endParaRPr>
          </a:p>
        </p:txBody>
      </p:sp>
      <p:sp>
        <p:nvSpPr>
          <p:cNvPr id="4" name="TextBox 4"/>
          <p:cNvSpPr txBox="1"/>
          <p:nvPr/>
        </p:nvSpPr>
        <p:spPr>
          <a:xfrm>
            <a:off x="581004" y="5480856"/>
            <a:ext cx="3128727"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2024-01-21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现代电力系统分析理论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常规发电机模型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负荷模型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现代电力系统分析方法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常规发电机和负荷模型在电力系统分析中的应用</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01</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引言</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4969" r="2496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电力系统作为现代社会最重要的基础设施之一，其安全、稳定、经济运行对于保障社会经济发展具有重要意义。</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随着电力系统规模的不断扩大和复杂性的增加，传统的电力系统分析方法已经难以满足实际需求，需要更加先进、准确的分析理论和方法来支撑电力系统的规划、设计、运行和管理。</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54963"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现状：目前，电力系统分析已经形成了较为完善的理论体系，包括潮流计算、稳定分析、故障分析、优化运行等多个方面。同时，随着计算机技术的发展，电力系统仿真技术也得到了广泛应用。</a:t>
            </a:r>
          </a:p>
        </p:txBody>
      </p:sp>
      <p:sp>
        <p:nvSpPr>
          <p:cNvPr id="3" name="TextBox 3"/>
          <p:cNvSpPr txBox="1"/>
          <p:nvPr/>
        </p:nvSpPr>
        <p:spPr>
          <a:xfrm>
            <a:off x="2750373"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发展趋势：未来，电力系统分析将更加注重以下几个方面的发展</a:t>
            </a:r>
          </a:p>
        </p:txBody>
      </p:sp>
      <p:sp>
        <p:nvSpPr>
          <p:cNvPr id="4" name="TextBox 4"/>
          <p:cNvSpPr txBox="1"/>
          <p:nvPr/>
        </p:nvSpPr>
        <p:spPr>
          <a:xfrm>
            <a:off x="5083168"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智能化：利用人工智能、机器学习等技术，实现电力系统分析的自动化和智能化，提高分析效率和准确性。</a:t>
            </a:r>
          </a:p>
        </p:txBody>
      </p:sp>
      <p:sp>
        <p:nvSpPr>
          <p:cNvPr id="5" name="TextBox 5"/>
          <p:cNvSpPr txBox="1"/>
          <p:nvPr/>
        </p:nvSpPr>
        <p:spPr>
          <a:xfrm>
            <a:off x="7321376"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多能互补：随着可再生能源的大规模接入和电动汽车的普及，电力系统将呈现多能互补的特点，需要建立更加复杂、准确的模型进行分析。</a:t>
            </a:r>
          </a:p>
        </p:txBody>
      </p:sp>
      <p:sp>
        <p:nvSpPr>
          <p:cNvPr id="6" name="TextBox 6"/>
          <p:cNvSpPr txBox="1"/>
          <p:nvPr/>
        </p:nvSpPr>
        <p:spPr>
          <a:xfrm>
            <a:off x="9595840"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跨区域互联：实现不同地区、不同国家之间的电力系统互联，需要解决不同系统之间的协调、优化问题，对于电力系统分析提出了更高的要求。</a:t>
            </a:r>
          </a:p>
        </p:txBody>
      </p:sp>
      <p:sp>
        <p:nvSpPr>
          <p:cNvPr id="7" name="AutoShape 7"/>
          <p:cNvSpPr/>
          <p:nvPr/>
        </p:nvSpPr>
        <p:spPr>
          <a:xfrm>
            <a:off x="578634"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831040"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01</a:t>
            </a:r>
          </a:p>
        </p:txBody>
      </p:sp>
      <p:sp>
        <p:nvSpPr>
          <p:cNvPr id="9" name="AutoShape 9"/>
          <p:cNvSpPr/>
          <p:nvPr/>
        </p:nvSpPr>
        <p:spPr>
          <a:xfrm>
            <a:off x="2918687" y="1691037"/>
            <a:ext cx="1885696" cy="639403"/>
          </a:xfrm>
          <a:prstGeom prst="homePlat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3171093"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02</a:t>
            </a:r>
          </a:p>
        </p:txBody>
      </p:sp>
      <p:sp>
        <p:nvSpPr>
          <p:cNvPr id="11" name="AutoShape 11"/>
          <p:cNvSpPr/>
          <p:nvPr/>
        </p:nvSpPr>
        <p:spPr>
          <a:xfrm>
            <a:off x="5251482"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5503888"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03</a:t>
            </a:r>
          </a:p>
        </p:txBody>
      </p:sp>
      <p:sp>
        <p:nvSpPr>
          <p:cNvPr id="13" name="AutoShape 13"/>
          <p:cNvSpPr/>
          <p:nvPr/>
        </p:nvSpPr>
        <p:spPr>
          <a:xfrm>
            <a:off x="7489690" y="1691037"/>
            <a:ext cx="1885696" cy="639403"/>
          </a:xfrm>
          <a:prstGeom prst="homePlat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7742096"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04</a:t>
            </a:r>
          </a:p>
        </p:txBody>
      </p:sp>
      <p:sp>
        <p:nvSpPr>
          <p:cNvPr id="15" name="AutoShape 15"/>
          <p:cNvSpPr/>
          <p:nvPr/>
        </p:nvSpPr>
        <p:spPr>
          <a:xfrm>
            <a:off x="9764154"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10016560"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05</a:t>
            </a: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电力系统分析现状及发展趋势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02</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现代电力系统分析理论</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电力系统元件建模</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包括发电机、变压器、输电线路、负荷等元件的数学模型建立。</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电力系统仿真算法</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基于数值计算方法的电力系统仿真，如潮流计算、暂态稳定计算等。</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电力系统仿真软件</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介绍常用的电力系统仿真软件及其功能和应用范围。</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电力系统建模与仿真</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研究系统在受到小扰动后的稳定性，包括功角稳定、电压稳定等。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静态稳定性分析</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25" r="1662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暂态稳定性分析</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25" r="1662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动态稳定性分析</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0458" r="2045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研究系统在受到大扰动后的稳定性，如发电机失步、系统振荡等。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研究系统在受到连续小扰动或大扰动后的稳定性，如低频振荡、次同步振荡等。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电力系统稳定性分析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电力系统规划与经济性评估</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研究电力系统规划的方法和经济性评估的指标，如投资回报率、内部收益率等。</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需求侧管理与节能技术</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介绍需求侧管理的基本概念和节能技术，以及其在提高电力系统经济性和可持续性方面的作用。</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电力市场与电价机制</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介绍电力市场的基本概念和电价机制，以及其在电力系统经济性评估中的应用。</a:t>
            </a:r>
          </a:p>
        </p:txBody>
      </p:sp>
      <p:pic>
        <p:nvPicPr>
          <p:cNvPr id="10" name="Picture 10"/>
          <p:cNvPicPr>
            <a:picLocks noChangeAspect="1"/>
          </p:cNvPicPr>
          <p:nvPr/>
        </p:nvPicPr>
        <p:blipFill>
          <a:blip r:embed="rId2"/>
          <a:srcRect l="16675" r="16675"/>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电力系统经济性评估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03</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常规发电机模型</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3280" b="1328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27" b="262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同步发电机模型</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理想同步发电机模型</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忽略定子电阻、铁芯饱和、磁滞和涡流等效应，仅考虑电枢反应和电磁转矩。</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实用同步发电机模型</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考虑定子电阻、铁芯饱和、磁滞和涡流等效应，以及电枢反应和电磁转矩的非线性特性。</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派克变换同步发电机模型</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通过派克变换将三相静止坐标系下的同步发电机方程转换为两相旋转坐标系下的方程，实现解耦控制。</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562" b="562"/>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忽略定子电阻、铁芯饱和、磁滞和涡流等效应，仅考虑异步发电机的电磁转矩和转速特性。</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理想异步发电机模型</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考虑定子电阻、铁芯饱和、磁滞和涡流等效应，以及异步发电机的电磁转矩和转速特性的非线性。</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实用异步发电机模型</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通过空间矢量表示异步发电机的电压、电流和磁链等物理量，实现异步发电机的解耦控制和直接转矩控制。</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基于空间矢量的异步发电机模型</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异步发电机模型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7212" r="17212"/>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采用直流电源为发电机提供励磁电流，通过调节励磁电流的大小来控制发电机的端电压和无功功率。</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直流励磁系统模型</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采用交流电源为发电机提供励磁电流，通过调节交流电源的频率和幅值来控制发电机的端电压和无功功率。</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交流励磁系统模型</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采用静止可控硅整流装置为发电机提供励磁电流，通过调节可控硅的触发角来控制发电机的端电压和无功功率。该系统具有响应速度快、调节精度高等优点。</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静止励磁系统模型</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发电机励磁系统模型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https://d.book118.com/418132052003006042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2024-09-20T23:10:23.816</cp:lastPrinted>
  <dcterms:created xsi:type="dcterms:W3CDTF">2024-09-20T15:10:23Z</dcterms:created>
  <dcterms:modified xsi:type="dcterms:W3CDTF">2024-09-20T15:10:25Z</dcterms:modified>
</cp:coreProperties>
</file>