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88BCB1-6A11-4EA3-B950-34BB37DA7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04887-5012-437B-9A14-98BB1F7F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F3AD5-AFAC-43A9-B638-63145B659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C2895-B12A-40F3-8A2D-6AD31A3AC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F3959F-604F-454D-B1D8-390434B7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9FB58-1996-4334-A5B0-8E916480C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ED96A4-8EC2-4649-AFFA-AF7EE03C3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863B2-4372-44AD-A40D-161EB7D6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15B34-0761-4896-BDC7-615D316CE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9AC44-2224-473A-9BB1-C9E7BCFBD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7CCC9-C2AE-46BE-92C8-E4B44EACC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3403712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面瘫病人护理课件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面瘫的护理方法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面瘫的预防与康复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掌握面瘫的病因、症状及治疗方法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了解面瘫病人的护理要点和注意事项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提高对面瘫病人的护理技能和应对能力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课程内容概述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面瘫的分类、症状及诊断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面瘫的药物治疗与物理治疗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面瘫病人的日常护理与康复训练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面瘫病人的心理护理与家庭支持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476" b="24476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面瘫是一种面部肌肉瘫痪的疾病，表现为面部肌肉无力、麻木或僵硬。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面瘫是指面神经受损，导致面部肌肉瘫痪的疾病。患者可能会出现口角下垂、眼睑闭合不全、鼻唇沟变浅等症状，严重时甚至会影响进食和说话。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面瘫可根据病因和症状分为中枢性面瘫和周围性面瘫。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中枢性面瘫是由于脑部病变，如脑梗塞、脑出血等引起的面部肌肉瘫痪。而周围性面瘫则是由面神经炎、中耳炎等引起的面部肌肉瘫痪。两者的症状略有不同，治疗方式也有所区别。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面瘫的病因多样，包括感染、外伤、肿瘤等。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面瘫的病因多种多样，常见的包括病毒感染、中耳炎、外伤、自身免疫性疾病等。这些病因会导致面神经受损，进而引发面瘫。了解面瘫的病因有助于预防和治疗该疾病。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面瘫的病因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面瘫的护理方法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https://d.book118.com/418134037125006026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2024-09-04T07:56:05.530</cp:lastPrinted>
  <dcterms:created xsi:type="dcterms:W3CDTF">2024-09-03T23:56:05Z</dcterms:created>
  <dcterms:modified xsi:type="dcterms:W3CDTF">2024-09-03T23:56:07Z</dcterms:modified>
</cp:coreProperties>
</file>