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7" r:id="rId2"/>
    <p:sldMasterId id="2147483707" r:id="rId3"/>
    <p:sldMasterId id="2147483727" r:id="rId4"/>
    <p:sldMasterId id="2147483746" r:id="rId5"/>
  </p:sldMasterIdLst>
  <p:notesMasterIdLst>
    <p:notesMasterId r:id="rId6"/>
  </p:notesMasterIdLst>
  <p:sldIdLst>
    <p:sldId id="259" r:id="rId7"/>
    <p:sldId id="262" r:id="rId8"/>
    <p:sldId id="265" r:id="rId9"/>
    <p:sldId id="268" r:id="rId10"/>
    <p:sldId id="271" r:id="rId11"/>
    <p:sldId id="274" r:id="rId12"/>
    <p:sldId id="277" r:id="rId13"/>
    <p:sldId id="280" r:id="rId14"/>
    <p:sldId id="283" r:id="rId15"/>
    <p:sldId id="286" r:id="rId16"/>
    <p:sldId id="289" r:id="rId17"/>
    <p:sldId id="292" r:id="rId18"/>
    <p:sldId id="295" r:id="rId19"/>
    <p:sldId id="298" r:id="rId20"/>
    <p:sldId id="301" r:id="rId21"/>
    <p:sldId id="304" r:id="rId22"/>
    <p:sldId id="307" r:id="rId23"/>
    <p:sldId id="310" r:id="rId24"/>
    <p:sldId id="313" r:id="rId25"/>
    <p:sldId id="316" r:id="rId26"/>
    <p:sldId id="319" r:id="rId27"/>
    <p:sldId id="321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slide" Target="slides/slide16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slide" Target="slides/slide20.xml" /><Relationship Id="rId27" Type="http://schemas.openxmlformats.org/officeDocument/2006/relationships/slide" Target="slides/slide21.xml" /><Relationship Id="rId28" Type="http://schemas.openxmlformats.org/officeDocument/2006/relationships/slide" Target="slides/slide22.xml" /><Relationship Id="rId29" Type="http://schemas.openxmlformats.org/officeDocument/2006/relationships/tags" Target="tags/tag403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notesMaster" Target="notesMasters/notes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78852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8853" name="备注占位符 4"/>
          <p:cNvSpPr>
            <a:spLocks noGrp="1"/>
          </p:cNvSpPr>
          <p:nvPr>
            <p:ph type="body" sz="quarter" idx="7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8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0898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en-US" altLang="zh-CN">
              <a:sym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0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02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en-US" altLang="zh-CN">
              <a:sym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1.png" /><Relationship Id="rId3" Type="http://schemas.openxmlformats.org/officeDocument/2006/relationships/tags" Target="../tags/tag1.xml" /><Relationship Id="rId4" Type="http://schemas.openxmlformats.org/officeDocument/2006/relationships/image" Target="../media/image2.png" /><Relationship Id="rId5" Type="http://schemas.openxmlformats.org/officeDocument/2006/relationships/tags" Target="../tags/tag2.xml" /><Relationship Id="rId6" Type="http://schemas.openxmlformats.org/officeDocument/2006/relationships/tags" Target="../tags/tag3.xml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6.xml" /><Relationship Id="rId4" Type="http://schemas.openxmlformats.org/officeDocument/2006/relationships/image" Target="../media/image4.png" /><Relationship Id="rId5" Type="http://schemas.openxmlformats.org/officeDocument/2006/relationships/tags" Target="../tags/tag7.xml" /><Relationship Id="rId6" Type="http://schemas.openxmlformats.org/officeDocument/2006/relationships/tags" Target="../tags/tag8.xml" /><Relationship Id="rId7" Type="http://schemas.openxmlformats.org/officeDocument/2006/relationships/tags" Target="../tags/tag9.xml" /><Relationship Id="rId8" Type="http://schemas.openxmlformats.org/officeDocument/2006/relationships/tags" Target="../tags/tag10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5.png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tags" Target="../tags/tag13.xml" /><Relationship Id="rId6" Type="http://schemas.openxmlformats.org/officeDocument/2006/relationships/tags" Target="../tags/tag14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15.xml" /><Relationship Id="rId4" Type="http://schemas.openxmlformats.org/officeDocument/2006/relationships/image" Target="../media/image4.png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20.xml" /><Relationship Id="rId4" Type="http://schemas.openxmlformats.org/officeDocument/2006/relationships/image" Target="../media/image4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image" Target="../media/image7.png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4.xml" /><Relationship Id="rId4" Type="http://schemas.openxmlformats.org/officeDocument/2006/relationships/image" Target="../media/image4.png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9.xml" /><Relationship Id="rId4" Type="http://schemas.openxmlformats.org/officeDocument/2006/relationships/image" Target="../media/image4.png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44.xml" /><Relationship Id="rId4" Type="http://schemas.openxmlformats.org/officeDocument/2006/relationships/image" Target="../media/image4.png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1.png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tags" Target="../tags/tag51.xml" /><Relationship Id="rId6" Type="http://schemas.openxmlformats.org/officeDocument/2006/relationships/tags" Target="../tags/tag52.xml" /><Relationship Id="rId7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53.xml" /><Relationship Id="rId4" Type="http://schemas.openxmlformats.org/officeDocument/2006/relationships/image" Target="../media/image4.png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10" Type="http://schemas.openxmlformats.org/officeDocument/2006/relationships/slideMaster" Target="../slideMasters/slideMaster2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59.xml" /><Relationship Id="rId5" Type="http://schemas.openxmlformats.org/officeDocument/2006/relationships/image" Target="../media/image4.png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8.png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10" Type="http://schemas.openxmlformats.org/officeDocument/2006/relationships/slideMaster" Target="../slideMasters/slideMaster2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70.xml" /><Relationship Id="rId5" Type="http://schemas.openxmlformats.org/officeDocument/2006/relationships/image" Target="../media/image4.png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slideMaster" Target="../slideMasters/slideMaster2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76.xml" /><Relationship Id="rId5" Type="http://schemas.openxmlformats.org/officeDocument/2006/relationships/image" Target="../media/image4.png" /><Relationship Id="rId6" Type="http://schemas.openxmlformats.org/officeDocument/2006/relationships/tags" Target="../tags/tag77.xml" /><Relationship Id="rId7" Type="http://schemas.openxmlformats.org/officeDocument/2006/relationships/tags" Target="../tags/tag78.xml" /><Relationship Id="rId8" Type="http://schemas.openxmlformats.org/officeDocument/2006/relationships/tags" Target="../tags/tag79.xml" /><Relationship Id="rId9" Type="http://schemas.openxmlformats.org/officeDocument/2006/relationships/tags" Target="../tags/tag80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slideMaster" Target="../slideMasters/slideMaster2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9.png" /><Relationship Id="rId4" Type="http://schemas.openxmlformats.org/officeDocument/2006/relationships/tags" Target="../tags/tag82.xml" /><Relationship Id="rId5" Type="http://schemas.openxmlformats.org/officeDocument/2006/relationships/image" Target="../media/image10.png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10" Type="http://schemas.openxmlformats.org/officeDocument/2006/relationships/slideMaster" Target="../slideMasters/slideMaster2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11.png" /><Relationship Id="rId4" Type="http://schemas.openxmlformats.org/officeDocument/2006/relationships/tags" Target="../tags/tag88.xml" /><Relationship Id="rId5" Type="http://schemas.openxmlformats.org/officeDocument/2006/relationships/image" Target="../media/image12.png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1.png" /><Relationship Id="rId3" Type="http://schemas.openxmlformats.org/officeDocument/2006/relationships/tags" Target="../tags/tag99.xml" /><Relationship Id="rId4" Type="http://schemas.openxmlformats.org/officeDocument/2006/relationships/image" Target="../media/image2.png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104.xml" /><Relationship Id="rId4" Type="http://schemas.openxmlformats.org/officeDocument/2006/relationships/image" Target="../media/image4.png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5.png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113.xml" /><Relationship Id="rId4" Type="http://schemas.openxmlformats.org/officeDocument/2006/relationships/image" Target="../media/image4.png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118.xml" /><Relationship Id="rId4" Type="http://schemas.openxmlformats.org/officeDocument/2006/relationships/image" Target="../media/image4.png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10" Type="http://schemas.openxmlformats.org/officeDocument/2006/relationships/slideMaster" Target="../slideMasters/slideMaster3.xml" /><Relationship Id="rId2" Type="http://schemas.openxmlformats.org/officeDocument/2006/relationships/image" Target="../media/image6.png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image" Target="../media/image7.png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132.xml" /><Relationship Id="rId4" Type="http://schemas.openxmlformats.org/officeDocument/2006/relationships/image" Target="../media/image4.png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137.xml" /><Relationship Id="rId4" Type="http://schemas.openxmlformats.org/officeDocument/2006/relationships/image" Target="../media/image4.png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142.xml" /><Relationship Id="rId4" Type="http://schemas.openxmlformats.org/officeDocument/2006/relationships/image" Target="../media/image4.png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slideMaster" Target="../slideMasters/slideMaster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1.png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slideMaster" Target="../slideMasters/slideMaster3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151.xml" /><Relationship Id="rId4" Type="http://schemas.openxmlformats.org/officeDocument/2006/relationships/image" Target="../media/image4.png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slideMaster" Target="../slideMasters/slideMaster3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10" Type="http://schemas.openxmlformats.org/officeDocument/2006/relationships/slideMaster" Target="../slideMasters/slideMaster3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157.xml" /><Relationship Id="rId5" Type="http://schemas.openxmlformats.org/officeDocument/2006/relationships/image" Target="../media/image4.png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8.png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10" Type="http://schemas.openxmlformats.org/officeDocument/2006/relationships/slideMaster" Target="../slideMasters/slideMaster3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168.xml" /><Relationship Id="rId5" Type="http://schemas.openxmlformats.org/officeDocument/2006/relationships/image" Target="../media/image4.png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10" Type="http://schemas.openxmlformats.org/officeDocument/2006/relationships/slideMaster" Target="../slideMasters/slideMaster3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174.xml" /><Relationship Id="rId5" Type="http://schemas.openxmlformats.org/officeDocument/2006/relationships/image" Target="../media/image4.png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10" Type="http://schemas.openxmlformats.org/officeDocument/2006/relationships/slideMaster" Target="../slideMasters/slideMaster3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9.png" /><Relationship Id="rId4" Type="http://schemas.openxmlformats.org/officeDocument/2006/relationships/tags" Target="../tags/tag180.xml" /><Relationship Id="rId5" Type="http://schemas.openxmlformats.org/officeDocument/2006/relationships/image" Target="../media/image10.png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10" Type="http://schemas.openxmlformats.org/officeDocument/2006/relationships/slideMaster" Target="../slideMasters/slideMaster3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11.png" /><Relationship Id="rId4" Type="http://schemas.openxmlformats.org/officeDocument/2006/relationships/tags" Target="../tags/tag186.xml" /><Relationship Id="rId5" Type="http://schemas.openxmlformats.org/officeDocument/2006/relationships/image" Target="../media/image12.png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1.png" /><Relationship Id="rId3" Type="http://schemas.openxmlformats.org/officeDocument/2006/relationships/tags" Target="../tags/tag197.xml" /><Relationship Id="rId4" Type="http://schemas.openxmlformats.org/officeDocument/2006/relationships/image" Target="../media/image2.png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slideMaster" Target="../slideMasters/slideMaster4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202.xml" /><Relationship Id="rId4" Type="http://schemas.openxmlformats.org/officeDocument/2006/relationships/image" Target="../media/image4.png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slideMaster" Target="../slideMasters/slideMaster4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5.png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slideMaster" Target="../slideMasters/slideMaster4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211.xml" /><Relationship Id="rId4" Type="http://schemas.openxmlformats.org/officeDocument/2006/relationships/image" Target="../media/image4.png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slideMaster" Target="../slideMasters/slideMaster4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216.xml" /><Relationship Id="rId4" Type="http://schemas.openxmlformats.org/officeDocument/2006/relationships/image" Target="../media/image4.png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slideMaster" Target="../slideMasters/slideMaster4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10" Type="http://schemas.openxmlformats.org/officeDocument/2006/relationships/slideMaster" Target="../slideMasters/slideMaster4.xml" /><Relationship Id="rId2" Type="http://schemas.openxmlformats.org/officeDocument/2006/relationships/image" Target="../media/image6.png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image" Target="../media/image7.png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7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230.xml" /><Relationship Id="rId4" Type="http://schemas.openxmlformats.org/officeDocument/2006/relationships/image" Target="../media/image4.png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235.xml" /><Relationship Id="rId4" Type="http://schemas.openxmlformats.org/officeDocument/2006/relationships/image" Target="../media/image4.png" /><Relationship Id="rId5" Type="http://schemas.openxmlformats.org/officeDocument/2006/relationships/tags" Target="../tags/tag236.xml" /><Relationship Id="rId6" Type="http://schemas.openxmlformats.org/officeDocument/2006/relationships/tags" Target="../tags/tag237.xml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slideMaster" Target="../slideMasters/slideMaster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240.xml" /><Relationship Id="rId4" Type="http://schemas.openxmlformats.org/officeDocument/2006/relationships/image" Target="../media/image4.png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slideMaster" Target="../slideMasters/slideMaster4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1.png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slideMaster" Target="../slideMasters/slideMaster4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249.xml" /><Relationship Id="rId4" Type="http://schemas.openxmlformats.org/officeDocument/2006/relationships/image" Target="../media/image4.png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slideMaster" Target="../slideMasters/slideMaster4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4.xml" /><Relationship Id="rId10" Type="http://schemas.openxmlformats.org/officeDocument/2006/relationships/slideMaster" Target="../slideMasters/slideMaster4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255.xml" /><Relationship Id="rId5" Type="http://schemas.openxmlformats.org/officeDocument/2006/relationships/image" Target="../media/image4.png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Relationship Id="rId9" Type="http://schemas.openxmlformats.org/officeDocument/2006/relationships/tags" Target="../tags/tag259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0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8.png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slideMaster" Target="../slideMasters/slideMaster4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5.xml" /><Relationship Id="rId10" Type="http://schemas.openxmlformats.org/officeDocument/2006/relationships/slideMaster" Target="../slideMasters/slideMaster4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266.xml" /><Relationship Id="rId5" Type="http://schemas.openxmlformats.org/officeDocument/2006/relationships/image" Target="../media/image4.png" /><Relationship Id="rId6" Type="http://schemas.openxmlformats.org/officeDocument/2006/relationships/tags" Target="../tags/tag267.xml" /><Relationship Id="rId7" Type="http://schemas.openxmlformats.org/officeDocument/2006/relationships/tags" Target="../tags/tag268.xml" /><Relationship Id="rId8" Type="http://schemas.openxmlformats.org/officeDocument/2006/relationships/tags" Target="../tags/tag269.xml" /><Relationship Id="rId9" Type="http://schemas.openxmlformats.org/officeDocument/2006/relationships/tags" Target="../tags/tag270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1.xml" /><Relationship Id="rId10" Type="http://schemas.openxmlformats.org/officeDocument/2006/relationships/slideMaster" Target="../slideMasters/slideMaster4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272.xml" /><Relationship Id="rId5" Type="http://schemas.openxmlformats.org/officeDocument/2006/relationships/image" Target="../media/image4.png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slideMaster" Target="../slideMasters/slideMaster4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9.png" /><Relationship Id="rId4" Type="http://schemas.openxmlformats.org/officeDocument/2006/relationships/tags" Target="../tags/tag278.xml" /><Relationship Id="rId5" Type="http://schemas.openxmlformats.org/officeDocument/2006/relationships/image" Target="../media/image10.png" /><Relationship Id="rId6" Type="http://schemas.openxmlformats.org/officeDocument/2006/relationships/tags" Target="../tags/tag279.xml" /><Relationship Id="rId7" Type="http://schemas.openxmlformats.org/officeDocument/2006/relationships/tags" Target="../tags/tag280.xml" /><Relationship Id="rId8" Type="http://schemas.openxmlformats.org/officeDocument/2006/relationships/tags" Target="../tags/tag281.xml" /><Relationship Id="rId9" Type="http://schemas.openxmlformats.org/officeDocument/2006/relationships/tags" Target="../tags/tag282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3.xml" /><Relationship Id="rId10" Type="http://schemas.openxmlformats.org/officeDocument/2006/relationships/slideMaster" Target="../slideMasters/slideMaster4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11.png" /><Relationship Id="rId4" Type="http://schemas.openxmlformats.org/officeDocument/2006/relationships/tags" Target="../tags/tag284.xml" /><Relationship Id="rId5" Type="http://schemas.openxmlformats.org/officeDocument/2006/relationships/image" Target="../media/image12.png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1.png" /><Relationship Id="rId3" Type="http://schemas.openxmlformats.org/officeDocument/2006/relationships/tags" Target="../tags/tag295.xml" /><Relationship Id="rId4" Type="http://schemas.openxmlformats.org/officeDocument/2006/relationships/image" Target="../media/image2.png" /><Relationship Id="rId5" Type="http://schemas.openxmlformats.org/officeDocument/2006/relationships/tags" Target="../tags/tag296.xml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slideMaster" Target="../slideMasters/slideMaster5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00.xml" /><Relationship Id="rId4" Type="http://schemas.openxmlformats.org/officeDocument/2006/relationships/image" Target="../media/image4.png" /><Relationship Id="rId5" Type="http://schemas.openxmlformats.org/officeDocument/2006/relationships/tags" Target="../tags/tag301.xml" /><Relationship Id="rId6" Type="http://schemas.openxmlformats.org/officeDocument/2006/relationships/tags" Target="../tags/tag302.xml" /><Relationship Id="rId7" Type="http://schemas.openxmlformats.org/officeDocument/2006/relationships/tags" Target="../tags/tag303.xml" /><Relationship Id="rId8" Type="http://schemas.openxmlformats.org/officeDocument/2006/relationships/tags" Target="../tags/tag304.xml" /><Relationship Id="rId9" Type="http://schemas.openxmlformats.org/officeDocument/2006/relationships/slideMaster" Target="../slideMasters/slideMaster5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5.png" /><Relationship Id="rId3" Type="http://schemas.openxmlformats.org/officeDocument/2006/relationships/tags" Target="../tags/tag305.xml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tags" Target="../tags/tag308.xml" /><Relationship Id="rId7" Type="http://schemas.openxmlformats.org/officeDocument/2006/relationships/slideMaster" Target="../slideMasters/slideMaster5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09.xml" /><Relationship Id="rId4" Type="http://schemas.openxmlformats.org/officeDocument/2006/relationships/image" Target="../media/image4.png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tags" Target="../tags/tag313.xml" /><Relationship Id="rId9" Type="http://schemas.openxmlformats.org/officeDocument/2006/relationships/slideMaster" Target="../slideMasters/slideMaster5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14.xml" /><Relationship Id="rId4" Type="http://schemas.openxmlformats.org/officeDocument/2006/relationships/image" Target="../media/image4.png" /><Relationship Id="rId5" Type="http://schemas.openxmlformats.org/officeDocument/2006/relationships/tags" Target="../tags/tag315.xml" /><Relationship Id="rId6" Type="http://schemas.openxmlformats.org/officeDocument/2006/relationships/tags" Target="../tags/tag316.xml" /><Relationship Id="rId7" Type="http://schemas.openxmlformats.org/officeDocument/2006/relationships/tags" Target="../tags/tag317.xml" /><Relationship Id="rId8" Type="http://schemas.openxmlformats.org/officeDocument/2006/relationships/tags" Target="../tags/tag318.xml" /><Relationship Id="rId9" Type="http://schemas.openxmlformats.org/officeDocument/2006/relationships/slideMaster" Target="../slideMasters/slideMaster5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10" Type="http://schemas.openxmlformats.org/officeDocument/2006/relationships/slideMaster" Target="../slideMasters/slideMaster5.xml" /><Relationship Id="rId2" Type="http://schemas.openxmlformats.org/officeDocument/2006/relationships/image" Target="../media/image6.png" /><Relationship Id="rId3" Type="http://schemas.openxmlformats.org/officeDocument/2006/relationships/tags" Target="../tags/tag319.xml" /><Relationship Id="rId4" Type="http://schemas.openxmlformats.org/officeDocument/2006/relationships/tags" Target="../tags/tag320.xml" /><Relationship Id="rId5" Type="http://schemas.openxmlformats.org/officeDocument/2006/relationships/image" Target="../media/image7.png" /><Relationship Id="rId6" Type="http://schemas.openxmlformats.org/officeDocument/2006/relationships/tags" Target="../tags/tag321.xml" /><Relationship Id="rId7" Type="http://schemas.openxmlformats.org/officeDocument/2006/relationships/tags" Target="../tags/tag322.xml" /><Relationship Id="rId8" Type="http://schemas.openxmlformats.org/officeDocument/2006/relationships/tags" Target="../tags/tag323.xml" /><Relationship Id="rId9" Type="http://schemas.openxmlformats.org/officeDocument/2006/relationships/tags" Target="../tags/tag324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2" Type="http://schemas.openxmlformats.org/officeDocument/2006/relationships/tags" Target="../tags/tag326.xml" /><Relationship Id="rId3" Type="http://schemas.openxmlformats.org/officeDocument/2006/relationships/tags" Target="../tags/tag327.xml" /><Relationship Id="rId4" Type="http://schemas.openxmlformats.org/officeDocument/2006/relationships/slideMaster" Target="../slideMasters/slideMaster5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28.xml" /><Relationship Id="rId4" Type="http://schemas.openxmlformats.org/officeDocument/2006/relationships/image" Target="../media/image4.png" /><Relationship Id="rId5" Type="http://schemas.openxmlformats.org/officeDocument/2006/relationships/tags" Target="../tags/tag329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slideMaster" Target="../slideMasters/slideMaster5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33.xml" /><Relationship Id="rId4" Type="http://schemas.openxmlformats.org/officeDocument/2006/relationships/image" Target="../media/image4.png" /><Relationship Id="rId5" Type="http://schemas.openxmlformats.org/officeDocument/2006/relationships/tags" Target="../tags/tag334.xml" /><Relationship Id="rId6" Type="http://schemas.openxmlformats.org/officeDocument/2006/relationships/tags" Target="../tags/tag335.xml" /><Relationship Id="rId7" Type="http://schemas.openxmlformats.org/officeDocument/2006/relationships/tags" Target="../tags/tag336.xml" /><Relationship Id="rId8" Type="http://schemas.openxmlformats.org/officeDocument/2006/relationships/tags" Target="../tags/tag337.xml" /><Relationship Id="rId9" Type="http://schemas.openxmlformats.org/officeDocument/2006/relationships/slideMaster" Target="../slideMasters/slideMaster5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38.xml" /><Relationship Id="rId4" Type="http://schemas.openxmlformats.org/officeDocument/2006/relationships/image" Target="../media/image4.png" /><Relationship Id="rId5" Type="http://schemas.openxmlformats.org/officeDocument/2006/relationships/tags" Target="../tags/tag339.xml" /><Relationship Id="rId6" Type="http://schemas.openxmlformats.org/officeDocument/2006/relationships/tags" Target="../tags/tag340.xml" /><Relationship Id="rId7" Type="http://schemas.openxmlformats.org/officeDocument/2006/relationships/tags" Target="../tags/tag341.xml" /><Relationship Id="rId8" Type="http://schemas.openxmlformats.org/officeDocument/2006/relationships/tags" Target="../tags/tag342.xml" /><Relationship Id="rId9" Type="http://schemas.openxmlformats.org/officeDocument/2006/relationships/slideMaster" Target="../slideMasters/slideMaster5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1.png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slideMaster" Target="../slideMasters/slideMaster5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image" Target="file:///E:\01&#21407;&#21019;&#21147;&#19978;&#20256;\NULL" TargetMode="External" /><Relationship Id="rId2" Type="http://schemas.openxmlformats.org/officeDocument/2006/relationships/image" Target="../media/image3.png" /><Relationship Id="rId3" Type="http://schemas.openxmlformats.org/officeDocument/2006/relationships/tags" Target="../tags/tag347.xml" /><Relationship Id="rId4" Type="http://schemas.openxmlformats.org/officeDocument/2006/relationships/image" Target="../media/image4.png" /><Relationship Id="rId5" Type="http://schemas.openxmlformats.org/officeDocument/2006/relationships/tags" Target="../tags/tag348.xml" /><Relationship Id="rId6" Type="http://schemas.openxmlformats.org/officeDocument/2006/relationships/tags" Target="../tags/tag349.xml" /><Relationship Id="rId7" Type="http://schemas.openxmlformats.org/officeDocument/2006/relationships/tags" Target="../tags/tag350.xml" /><Relationship Id="rId8" Type="http://schemas.openxmlformats.org/officeDocument/2006/relationships/tags" Target="../tags/tag351.xml" /><Relationship Id="rId9" Type="http://schemas.openxmlformats.org/officeDocument/2006/relationships/slideMaster" Target="../slideMasters/slideMaster5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2.xml" /><Relationship Id="rId10" Type="http://schemas.openxmlformats.org/officeDocument/2006/relationships/slideMaster" Target="../slideMasters/slideMaster5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353.xml" /><Relationship Id="rId5" Type="http://schemas.openxmlformats.org/officeDocument/2006/relationships/image" Target="../media/image4.png" /><Relationship Id="rId6" Type="http://schemas.openxmlformats.org/officeDocument/2006/relationships/tags" Target="../tags/tag354.xml" /><Relationship Id="rId7" Type="http://schemas.openxmlformats.org/officeDocument/2006/relationships/tags" Target="../tags/tag355.xml" /><Relationship Id="rId8" Type="http://schemas.openxmlformats.org/officeDocument/2006/relationships/tags" Target="../tags/tag356.xml" /><Relationship Id="rId9" Type="http://schemas.openxmlformats.org/officeDocument/2006/relationships/tags" Target="../tags/tag357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8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8.png" /><Relationship Id="rId4" Type="http://schemas.openxmlformats.org/officeDocument/2006/relationships/tags" Target="../tags/tag359.xml" /><Relationship Id="rId5" Type="http://schemas.openxmlformats.org/officeDocument/2006/relationships/tags" Target="../tags/tag360.xml" /><Relationship Id="rId6" Type="http://schemas.openxmlformats.org/officeDocument/2006/relationships/tags" Target="../tags/tag361.xml" /><Relationship Id="rId7" Type="http://schemas.openxmlformats.org/officeDocument/2006/relationships/tags" Target="../tags/tag362.xml" /><Relationship Id="rId8" Type="http://schemas.openxmlformats.org/officeDocument/2006/relationships/slideMaster" Target="../slideMasters/slideMaster5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3.xml" /><Relationship Id="rId10" Type="http://schemas.openxmlformats.org/officeDocument/2006/relationships/slideMaster" Target="../slideMasters/slideMaster5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364.xml" /><Relationship Id="rId5" Type="http://schemas.openxmlformats.org/officeDocument/2006/relationships/image" Target="../media/image4.png" /><Relationship Id="rId6" Type="http://schemas.openxmlformats.org/officeDocument/2006/relationships/tags" Target="../tags/tag365.xml" /><Relationship Id="rId7" Type="http://schemas.openxmlformats.org/officeDocument/2006/relationships/tags" Target="../tags/tag366.xml" /><Relationship Id="rId8" Type="http://schemas.openxmlformats.org/officeDocument/2006/relationships/tags" Target="../tags/tag367.xml" /><Relationship Id="rId9" Type="http://schemas.openxmlformats.org/officeDocument/2006/relationships/tags" Target="../tags/tag368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9.xml" /><Relationship Id="rId10" Type="http://schemas.openxmlformats.org/officeDocument/2006/relationships/slideMaster" Target="../slideMasters/slideMaster5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3.png" /><Relationship Id="rId4" Type="http://schemas.openxmlformats.org/officeDocument/2006/relationships/tags" Target="../tags/tag370.xml" /><Relationship Id="rId5" Type="http://schemas.openxmlformats.org/officeDocument/2006/relationships/image" Target="../media/image4.png" /><Relationship Id="rId6" Type="http://schemas.openxmlformats.org/officeDocument/2006/relationships/tags" Target="../tags/tag371.xml" /><Relationship Id="rId7" Type="http://schemas.openxmlformats.org/officeDocument/2006/relationships/tags" Target="../tags/tag372.xml" /><Relationship Id="rId8" Type="http://schemas.openxmlformats.org/officeDocument/2006/relationships/tags" Target="../tags/tag373.xml" /><Relationship Id="rId9" Type="http://schemas.openxmlformats.org/officeDocument/2006/relationships/tags" Target="../tags/tag374.xml" /></Relationships>
</file>

<file path=ppt/slideLayouts/_rels/slideLayout8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slideMaster" Target="../slideMasters/slideMaster5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9.png" /><Relationship Id="rId4" Type="http://schemas.openxmlformats.org/officeDocument/2006/relationships/tags" Target="../tags/tag376.xml" /><Relationship Id="rId5" Type="http://schemas.openxmlformats.org/officeDocument/2006/relationships/image" Target="../media/image10.png" /><Relationship Id="rId6" Type="http://schemas.openxmlformats.org/officeDocument/2006/relationships/tags" Target="../tags/tag377.xml" /><Relationship Id="rId7" Type="http://schemas.openxmlformats.org/officeDocument/2006/relationships/tags" Target="../tags/tag378.xml" /><Relationship Id="rId8" Type="http://schemas.openxmlformats.org/officeDocument/2006/relationships/tags" Target="../tags/tag379.xml" /><Relationship Id="rId9" Type="http://schemas.openxmlformats.org/officeDocument/2006/relationships/tags" Target="../tags/tag380.xml" /></Relationships>
</file>

<file path=ppt/slideLayouts/_rels/slideLayout8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1.xml" /><Relationship Id="rId10" Type="http://schemas.openxmlformats.org/officeDocument/2006/relationships/slideMaster" Target="../slideMasters/slideMaster5.xml" /><Relationship Id="rId2" Type="http://schemas.openxmlformats.org/officeDocument/2006/relationships/image" Target="file:///E:\01&#21407;&#21019;&#21147;&#19978;&#20256;\NULL" TargetMode="External" /><Relationship Id="rId3" Type="http://schemas.openxmlformats.org/officeDocument/2006/relationships/image" Target="../media/image11.png" /><Relationship Id="rId4" Type="http://schemas.openxmlformats.org/officeDocument/2006/relationships/tags" Target="../tags/tag382.xml" /><Relationship Id="rId5" Type="http://schemas.openxmlformats.org/officeDocument/2006/relationships/image" Target="../media/image12.png" /><Relationship Id="rId6" Type="http://schemas.openxmlformats.org/officeDocument/2006/relationships/tags" Target="../tags/tag383.xml" /><Relationship Id="rId7" Type="http://schemas.openxmlformats.org/officeDocument/2006/relationships/tags" Target="../tags/tag384.xml" /><Relationship Id="rId8" Type="http://schemas.openxmlformats.org/officeDocument/2006/relationships/tags" Target="../tags/tag385.xml" /><Relationship Id="rId9" Type="http://schemas.openxmlformats.org/officeDocument/2006/relationships/tags" Target="../tags/tag38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34FA4-3D33-43B7-B835-9B323F31D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BFC8FA-0EFD-4AE7-B86F-65C91B296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A5015F-B8AA-4016-B84D-216E08E41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510FCD-869C-4812-94E0-57F222A3C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2320CF-64F1-4354-8A61-907CFB21B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E661CD-B900-4C50-896C-C7A1707FA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8DBC73-62C7-471F-892B-EE894858F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10F0F0-3942-4500-94D2-13EFCCEE0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2EA63D-974E-4516-9C3B-F210C8418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9820B-257B-4D0F-8F91-5FEF32DDC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2C6F9-7ED4-4080-A0B8-2D99C2AE9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5" name="图片 5" descr="C:/Users/1V994W2/Documents/Tencent%20Files/574576071/FileRecv/拼装素材/年会-3/05/subject_holdleft_185,36,33_0_staid_full_0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6096000" y="735013"/>
            <a:ext cx="5486400" cy="538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4" descr="C:/Users/1V994W2/PycharmProjects/PPT_Background_Generation/pic_temp/1_pic_quater_lef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0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762318" y="2311400"/>
            <a:ext cx="4825365" cy="1509578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5400"/>
              <a:buFont typeface="Arial" pitchFamily="34" charset="0"/>
              <a:buNone/>
              <a:defRPr sz="8800" b="0" spc="6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762318" y="3922578"/>
            <a:ext cx="4167257" cy="624022"/>
          </a:xfrm>
        </p:spPr>
        <p:txBody>
          <a:bodyPr vert="horz" wrap="square" lIns="0" tIns="0" rIns="0" bIns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2000"/>
              <a:buFont typeface="Arial" pitchFamily="34" charset="0"/>
              <a:buNone/>
              <a:defRPr sz="32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9" name="图片 7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图片 6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3" name="图片 6" descr="C:/Users/1V994W2/PycharmProjects/PPT_Background_Generation/pic_temp/pic_half_to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4064000" y="4862513"/>
            <a:ext cx="4064000" cy="1995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3212149" y="2509838"/>
            <a:ext cx="5767705" cy="835660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4400"/>
              <a:buFont typeface="Arial" pitchFamily="34" charset="0"/>
              <a:buNone/>
              <a:defRPr sz="4800" b="0" spc="4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3212149" y="3548698"/>
            <a:ext cx="5767705" cy="715010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ts val="1600"/>
              <a:buFont typeface="Arial" pitchFamily="34" charset="0"/>
              <a:buNone/>
              <a:defRPr sz="20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7" name="图片 8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图片 7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1" name="图片 10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图片 9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5" name="图片 7" descr="C:/Users/1V994W2/Documents/Tencent%20Files/574576071/FileRecv/拼装素材/年会-3/05/subject_holdleft_185,36,33_0_staid_full_0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7497763" y="1273175"/>
            <a:ext cx="4389437" cy="431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pic>
        <p:nvPicPr>
          <p:cNvPr id="28677" name="图片 5" descr="C:/Users/1V994W2/PycharmProjects/PPT_Background_Generation/pic_temp/0_pic_quater_left_down.png"/>
          <p:cNvPicPr/>
          <p:nvPr userDrawn="1">
            <p:custDataLst>
              <p:tags r:id="rId6"/>
            </p:custDataLst>
          </p:nvPr>
        </p:nvPicPr>
        <p:blipFill>
          <a:blip r:embed="rId5" r:link="rId1"/>
          <a:stretch>
            <a:fillRect/>
          </a:stretch>
        </p:blipFill>
        <p:spPr>
          <a:xfrm>
            <a:off x="0" y="6164263"/>
            <a:ext cx="720725" cy="693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23" name="图片 8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4" name="图片 7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7" name="图片 7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8" name="图片 6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1" name="图片 7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2" name="图片 5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795" name="图片 5" descr="C:/Users/1V994W2/Documents/Tencent%20Files/574576071/FileRecv/拼装素材/年会-3/05/subject_holdleft_185,36,33_0_staid_full_0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609600" y="735013"/>
            <a:ext cx="5486400" cy="538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6381750" y="3979545"/>
            <a:ext cx="5174615" cy="1103630"/>
          </a:xfrm>
        </p:spPr>
        <p:txBody>
          <a:bodyPr vert="horz" wrap="square" lIns="0" tIns="0" rIns="0" bIns="0" anchor="t" anchorCtr="0">
            <a:normAutofit/>
          </a:bodyPr>
          <a:lstStyle>
            <a:lvl1pPr marL="342900" marR="0" indent="-342900" algn="ctr" rtl="0" eaLnBrk="1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ts val="1800"/>
              <a:buFont typeface="Arial" pitchFamily="34" charset="0"/>
              <a:buNone/>
              <a:defRPr sz="24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  <a:buFont typeface="Arial" pitchFamily="34" charset="0"/>
              <a:buNone/>
            </a:pPr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</p:nvPr>
        </p:nvSpPr>
        <p:spPr>
          <a:xfrm>
            <a:off x="5949950" y="2411730"/>
            <a:ext cx="5989955" cy="1398905"/>
          </a:xfrm>
        </p:spPr>
        <p:txBody>
          <a:bodyPr vert="horz" wrap="square" lIns="0" tIns="0" rIns="0" bIns="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8000"/>
              <a:buNone/>
              <a:defRPr sz="8800" b="0" spc="10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4819" name="组合 7"/>
          <p:cNvGrpSpPr/>
          <p:nvPr userDrawn="1"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34820" name="图片 6" descr="C:/Users/1V994W2/PycharmProjects/PPT_Background_Generation/pic_temp/0_pic_quater_left_up.png"/>
            <p:cNvPicPr/>
            <p:nvPr userDrawn="1">
              <p:custDataLst>
                <p:tags r:id="rId3"/>
              </p:custDataLst>
            </p:nvPr>
          </p:nvPicPr>
          <p:blipFill>
            <a:blip r:embed="rId2" r:link="rId1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4821" name="图片 5" descr="C:/Users/1V994W2/PycharmProjects/PPT_Background_Generation/pic_temp/1_pic_quater_right_up.png"/>
            <p:cNvPicPr/>
            <p:nvPr userDrawn="1">
              <p:custDataLst>
                <p:tags r:id="rId5"/>
              </p:custDataLst>
            </p:nvPr>
          </p:nvPicPr>
          <p:blipFill>
            <a:blip r:embed="rId4" r:link="rId1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92100" y="303213"/>
            <a:ext cx="11607800" cy="625157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35844" name="组合 5"/>
          <p:cNvGrpSpPr/>
          <p:nvPr userDrawn="1"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35845" name="图片 8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5846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41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pic>
        <p:nvPicPr>
          <p:cNvPr id="36868" name="图片 7" descr="C:/Users/1V994W2/PycharmProjects/PPT_Background_Generation/pic_temp/0_pic_quater_right_up.png"/>
          <p:cNvPicPr/>
          <p:nvPr userDrawn="1">
            <p:custDataLst>
              <p:tags r:id="rId4"/>
            </p:custDataLst>
          </p:nvPr>
        </p:nvPicPr>
        <p:blipFill>
          <a:blip r:embed="rId3" r:link="rId2"/>
          <a:stretch>
            <a:fillRect/>
          </a:stretch>
        </p:blipFill>
        <p:spPr>
          <a:xfrm>
            <a:off x="11471275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37892" name="组合 5"/>
          <p:cNvGrpSpPr/>
          <p:nvPr userDrawn="1"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37893" name="图片 9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7894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38916" name="组合 5"/>
          <p:cNvGrpSpPr/>
          <p:nvPr userDrawn="1"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38917" name="图片 9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8918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39940" name="组合 5"/>
          <p:cNvGrpSpPr/>
          <p:nvPr userDrawn="1"/>
        </p:nvGrpSpPr>
        <p:grpSpPr>
          <a:xfrm>
            <a:off x="0" y="6137275"/>
            <a:ext cx="12192000" cy="720725"/>
            <a:chOff x="0" y="6137910"/>
            <a:chExt cx="12192000" cy="720090"/>
          </a:xfrm>
        </p:grpSpPr>
        <p:pic>
          <p:nvPicPr>
            <p:cNvPr id="39941" name="图片 11" descr="C:/Users/1V994W2/PycharmProjects/PPT_Background_Generation/pic_temp/0_pic_quater_right_down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11471910" y="6163813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9942" name="图片 9" descr="C:/Users/1V994W2/PycharmProjects/PPT_Background_Generation/pic_temp/1_pic_quater_left_down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0" y="613791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4088"/>
            <a:ext cx="12192000" cy="4949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40964" name="组合 5"/>
          <p:cNvGrpSpPr/>
          <p:nvPr userDrawn="1"/>
        </p:nvGrpSpPr>
        <p:grpSpPr>
          <a:xfrm>
            <a:off x="0" y="5237163"/>
            <a:ext cx="12192000" cy="1620837"/>
            <a:chOff x="0" y="5237797"/>
            <a:chExt cx="12191999" cy="1620203"/>
          </a:xfrm>
        </p:grpSpPr>
        <p:pic>
          <p:nvPicPr>
            <p:cNvPr id="40965" name="图片 8" descr="C:/Users/1V994W2/PycharmProjects/PPT_Background_Generation/pic_temp/0_pic_quater_right_down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10571797" y="5296078"/>
              <a:ext cx="1620202" cy="15619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0966" name="图片 7" descr="C:/Users/1V994W2/PycharmProjects/PPT_Background_Generation/pic_temp/1_pic_quater_left_down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0" y="5237797"/>
              <a:ext cx="1620202" cy="162020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3" name="图片 5" descr="C:/Users/1V994W2/Documents/Tencent%20Files/574576071/FileRecv/拼装素材/年会-3/05/subject_holdleft_185,36,33_0_staid_full_0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6096000" y="735013"/>
            <a:ext cx="5486400" cy="538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图片 4" descr="C:/Users/1V994W2/PycharmProjects/PPT_Background_Generation/pic_temp/1_pic_quater_lef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0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762318" y="2311400"/>
            <a:ext cx="4825365" cy="1509578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5400"/>
              <a:buFont typeface="Arial" pitchFamily="34" charset="0"/>
              <a:buNone/>
              <a:defRPr sz="8800" b="0" spc="6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762318" y="3922578"/>
            <a:ext cx="4167257" cy="624022"/>
          </a:xfrm>
        </p:spPr>
        <p:txBody>
          <a:bodyPr vert="horz" wrap="square" lIns="0" tIns="0" rIns="0" bIns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2000"/>
              <a:buFont typeface="Arial" pitchFamily="34" charset="0"/>
              <a:buNone/>
              <a:defRPr sz="32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7" name="图片 7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6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1" name="图片 6" descr="C:/Users/1V994W2/PycharmProjects/PPT_Background_Generation/pic_temp/pic_half_to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4064000" y="4862513"/>
            <a:ext cx="4064000" cy="1995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3212149" y="2509838"/>
            <a:ext cx="5767705" cy="835660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4400"/>
              <a:buFont typeface="Arial" pitchFamily="34" charset="0"/>
              <a:buNone/>
              <a:defRPr sz="4800" b="0" spc="4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3212149" y="3548698"/>
            <a:ext cx="5767705" cy="715010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ts val="1600"/>
              <a:buFont typeface="Arial" pitchFamily="34" charset="0"/>
              <a:buNone/>
              <a:defRPr sz="20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5" name="图片 8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图片 7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9" name="图片 10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图片 9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3" name="图片 7" descr="C:/Users/1V994W2/Documents/Tencent%20Files/574576071/FileRecv/拼装素材/年会-3/05/subject_holdleft_185,36,33_0_staid_full_0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7497763" y="1273175"/>
            <a:ext cx="4389437" cy="431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pic>
        <p:nvPicPr>
          <p:cNvPr id="10245" name="图片 5" descr="C:/Users/1V994W2/PycharmProjects/PPT_Background_Generation/pic_temp/0_pic_quater_left_down.png"/>
          <p:cNvPicPr/>
          <p:nvPr>
            <p:custDataLst>
              <p:tags r:id="rId6"/>
            </p:custDataLst>
          </p:nvPr>
        </p:nvPicPr>
        <p:blipFill>
          <a:blip r:embed="rId5" r:link="rId1"/>
          <a:stretch>
            <a:fillRect/>
          </a:stretch>
        </p:blipFill>
        <p:spPr>
          <a:xfrm>
            <a:off x="0" y="6164263"/>
            <a:ext cx="720725" cy="693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1" name="图片 8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2" name="图片 7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5" name="图片 7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图片 6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9" name="图片 7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0" name="图片 5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3" name="图片 5" descr="C:/Users/1V994W2/Documents/Tencent%20Files/574576071/FileRecv/拼装素材/年会-3/05/subject_holdleft_185,36,33_0_staid_full_0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609600" y="735013"/>
            <a:ext cx="5486400" cy="538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6381750" y="3979545"/>
            <a:ext cx="5174615" cy="1103630"/>
          </a:xfrm>
        </p:spPr>
        <p:txBody>
          <a:bodyPr vert="horz" wrap="square" lIns="0" tIns="0" rIns="0" bIns="0" anchor="t" anchorCtr="0">
            <a:normAutofit/>
          </a:bodyPr>
          <a:lstStyle>
            <a:lvl1pPr marL="342900" marR="0" indent="-342900" algn="ctr" rtl="0" eaLnBrk="1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ts val="1800"/>
              <a:buFont typeface="Arial" pitchFamily="34" charset="0"/>
              <a:buNone/>
              <a:defRPr sz="24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  <a:buFont typeface="Arial" pitchFamily="34" charset="0"/>
              <a:buNone/>
            </a:pPr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</p:nvPr>
        </p:nvSpPr>
        <p:spPr>
          <a:xfrm>
            <a:off x="5949950" y="2411730"/>
            <a:ext cx="5989955" cy="1398905"/>
          </a:xfrm>
        </p:spPr>
        <p:txBody>
          <a:bodyPr vert="horz" wrap="square" lIns="0" tIns="0" rIns="0" bIns="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8000"/>
              <a:buNone/>
              <a:defRPr sz="8800" b="0" spc="10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387" name="组合 7"/>
          <p:cNvGrpSpPr/>
          <p:nvPr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16388" name="图片 6" descr="C:/Users/1V994W2/PycharmProjects/PPT_Background_Generation/pic_temp/0_pic_quater_left_up.png"/>
            <p:cNvPicPr/>
            <p:nvPr userDrawn="1">
              <p:custDataLst>
                <p:tags r:id="rId3"/>
              </p:custDataLst>
            </p:nvPr>
          </p:nvPicPr>
          <p:blipFill>
            <a:blip r:embed="rId2" r:link="rId1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89" name="图片 5" descr="C:/Users/1V994W2/PycharmProjects/PPT_Background_Generation/pic_temp/1_pic_quater_right_up.png"/>
            <p:cNvPicPr/>
            <p:nvPr userDrawn="1">
              <p:custDataLst>
                <p:tags r:id="rId5"/>
              </p:custDataLst>
            </p:nvPr>
          </p:nvPicPr>
          <p:blipFill>
            <a:blip r:embed="rId4" r:link="rId1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92100" y="303213"/>
            <a:ext cx="11607800" cy="625157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17412" name="组合 5"/>
          <p:cNvGrpSpPr/>
          <p:nvPr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17413" name="图片 8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4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482441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pic>
        <p:nvPicPr>
          <p:cNvPr id="18436" name="图片 7" descr="C:/Users/1V994W2/PycharmProjects/PPT_Background_Generation/pic_temp/0_pic_quater_right_up.png"/>
          <p:cNvPicPr/>
          <p:nvPr>
            <p:custDataLst>
              <p:tags r:id="rId4"/>
            </p:custDataLst>
          </p:nvPr>
        </p:nvPicPr>
        <p:blipFill>
          <a:blip r:embed="rId3" r:link="rId2"/>
          <a:stretch>
            <a:fillRect/>
          </a:stretch>
        </p:blipFill>
        <p:spPr>
          <a:xfrm>
            <a:off x="11471275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19460" name="组合 5"/>
          <p:cNvGrpSpPr/>
          <p:nvPr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19461" name="图片 9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462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20484" name="组合 5"/>
          <p:cNvGrpSpPr/>
          <p:nvPr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20485" name="图片 9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6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21508" name="组合 5"/>
          <p:cNvGrpSpPr/>
          <p:nvPr/>
        </p:nvGrpSpPr>
        <p:grpSpPr>
          <a:xfrm>
            <a:off x="0" y="6137275"/>
            <a:ext cx="12192000" cy="720725"/>
            <a:chOff x="0" y="6137910"/>
            <a:chExt cx="12192000" cy="720090"/>
          </a:xfrm>
        </p:grpSpPr>
        <p:pic>
          <p:nvPicPr>
            <p:cNvPr id="21509" name="图片 11" descr="C:/Users/1V994W2/PycharmProjects/PPT_Background_Generation/pic_temp/0_pic_quater_right_down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11471910" y="6163813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0" name="图片 9" descr="C:/Users/1V994W2/PycharmProjects/PPT_Background_Generation/pic_temp/1_pic_quater_left_down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0" y="613791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4088"/>
            <a:ext cx="12192000" cy="4949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22532" name="组合 5"/>
          <p:cNvGrpSpPr/>
          <p:nvPr/>
        </p:nvGrpSpPr>
        <p:grpSpPr>
          <a:xfrm>
            <a:off x="0" y="5237163"/>
            <a:ext cx="12192000" cy="1620837"/>
            <a:chOff x="0" y="5237797"/>
            <a:chExt cx="12191999" cy="1620203"/>
          </a:xfrm>
        </p:grpSpPr>
        <p:pic>
          <p:nvPicPr>
            <p:cNvPr id="22533" name="图片 8" descr="C:/Users/1V994W2/PycharmProjects/PPT_Background_Generation/pic_temp/0_pic_quater_right_down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10571797" y="5296078"/>
              <a:ext cx="1620202" cy="15619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34" name="图片 7" descr="C:/Users/1V994W2/PycharmProjects/PPT_Background_Generation/pic_temp/1_pic_quater_left_down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0" y="5237797"/>
              <a:ext cx="1620202" cy="162020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0419" name="图片 5" descr="C:/Users/1V994W2/Documents/Tencent%20Files/574576071/FileRecv/拼装素材/年会-3/05/subject_holdleft_185,36,33_0_staid_full_0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6096000" y="735013"/>
            <a:ext cx="5486400" cy="538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0" name="图片 4" descr="C:/Users/1V994W2/PycharmProjects/PPT_Background_Generation/pic_temp/1_pic_quater_lef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0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762318" y="2311400"/>
            <a:ext cx="4825365" cy="1509578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5400"/>
              <a:buFont typeface="Arial" pitchFamily="34" charset="0"/>
              <a:buNone/>
              <a:defRPr sz="8800" b="0" spc="6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762318" y="3922578"/>
            <a:ext cx="4167257" cy="624022"/>
          </a:xfrm>
        </p:spPr>
        <p:txBody>
          <a:bodyPr vert="horz" wrap="square" lIns="0" tIns="0" rIns="0" bIns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2000"/>
              <a:buFont typeface="Arial" pitchFamily="34" charset="0"/>
              <a:buNone/>
              <a:defRPr sz="32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43" name="图片 7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4" name="图片 6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2467" name="图片 6" descr="C:/Users/1V994W2/PycharmProjects/PPT_Background_Generation/pic_temp/pic_half_to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4064000" y="4862513"/>
            <a:ext cx="4064000" cy="1995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3212149" y="2509838"/>
            <a:ext cx="5767705" cy="835660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4400"/>
              <a:buFont typeface="Arial" pitchFamily="34" charset="0"/>
              <a:buNone/>
              <a:defRPr sz="4800" b="0" spc="4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3212149" y="3548698"/>
            <a:ext cx="5767705" cy="715010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ts val="1600"/>
              <a:buFont typeface="Arial" pitchFamily="34" charset="0"/>
              <a:buNone/>
              <a:defRPr sz="20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3491" name="图片 8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492" name="图片 7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4515" name="图片 10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6" name="图片 9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5539" name="图片 7" descr="C:/Users/1V994W2/Documents/Tencent%20Files/574576071/FileRecv/拼装素材/年会-3/05/subject_holdleft_185,36,33_0_staid_full_0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7497763" y="1273175"/>
            <a:ext cx="4389437" cy="431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pic>
        <p:nvPicPr>
          <p:cNvPr id="65541" name="图片 5" descr="C:/Users/1V994W2/PycharmProjects/PPT_Background_Generation/pic_temp/0_pic_quater_left_down.png"/>
          <p:cNvPicPr/>
          <p:nvPr>
            <p:custDataLst>
              <p:tags r:id="rId6"/>
            </p:custDataLst>
          </p:nvPr>
        </p:nvPicPr>
        <p:blipFill>
          <a:blip r:embed="rId5" r:link="rId1"/>
          <a:stretch>
            <a:fillRect/>
          </a:stretch>
        </p:blipFill>
        <p:spPr>
          <a:xfrm>
            <a:off x="0" y="6164263"/>
            <a:ext cx="720725" cy="693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7587" name="图片 8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88" name="图片 7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8611" name="图片 7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12" name="图片 6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9635" name="图片 7" descr="C:/Users/1V994W2/PycharmProjects/PPT_Background_Generation/pic_temp/0_pic_quater_left_up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36" name="图片 5" descr="C:/Users/1V994W2/PycharmProjects/PPT_Background_Generation/pic_temp/1_pic_quater_right_up.png"/>
          <p:cNvPicPr/>
          <p:nvPr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659" name="图片 5" descr="C:/Users/1V994W2/Documents/Tencent%20Files/574576071/FileRecv/拼装素材/年会-3/05/subject_holdleft_185,36,33_0_staid_full_0.png"/>
          <p:cNvPicPr/>
          <p:nvPr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609600" y="735013"/>
            <a:ext cx="5486400" cy="538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6381750" y="3979545"/>
            <a:ext cx="5174615" cy="1103630"/>
          </a:xfrm>
        </p:spPr>
        <p:txBody>
          <a:bodyPr vert="horz" wrap="square" lIns="0" tIns="0" rIns="0" bIns="0" anchor="t" anchorCtr="0">
            <a:normAutofit/>
          </a:bodyPr>
          <a:lstStyle>
            <a:lvl1pPr marL="342900" marR="0" indent="-342900" algn="ctr" rtl="0" eaLnBrk="1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ts val="1800"/>
              <a:buFont typeface="Arial" pitchFamily="34" charset="0"/>
              <a:buNone/>
              <a:defRPr sz="24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  <a:buFont typeface="Arial" pitchFamily="34" charset="0"/>
              <a:buNone/>
            </a:pPr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</p:nvPr>
        </p:nvSpPr>
        <p:spPr>
          <a:xfrm>
            <a:off x="5949950" y="2411730"/>
            <a:ext cx="5989955" cy="1398905"/>
          </a:xfrm>
        </p:spPr>
        <p:txBody>
          <a:bodyPr vert="horz" wrap="square" lIns="0" tIns="0" rIns="0" bIns="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8000"/>
              <a:buNone/>
              <a:defRPr sz="8800" b="0" spc="10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1683" name="组合 7"/>
          <p:cNvGrpSpPr/>
          <p:nvPr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71684" name="图片 6" descr="C:/Users/1V994W2/PycharmProjects/PPT_Background_Generation/pic_temp/0_pic_quater_left_up.png"/>
            <p:cNvPicPr/>
            <p:nvPr userDrawn="1">
              <p:custDataLst>
                <p:tags r:id="rId3"/>
              </p:custDataLst>
            </p:nvPr>
          </p:nvPicPr>
          <p:blipFill>
            <a:blip r:embed="rId2" r:link="rId1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685" name="图片 5" descr="C:/Users/1V994W2/PycharmProjects/PPT_Background_Generation/pic_temp/1_pic_quater_right_up.png"/>
            <p:cNvPicPr/>
            <p:nvPr userDrawn="1">
              <p:custDataLst>
                <p:tags r:id="rId5"/>
              </p:custDataLst>
            </p:nvPr>
          </p:nvPicPr>
          <p:blipFill>
            <a:blip r:embed="rId4" r:link="rId1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92100" y="303213"/>
            <a:ext cx="11607800" cy="625157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72708" name="组合 5"/>
          <p:cNvGrpSpPr/>
          <p:nvPr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72709" name="图片 8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2710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482441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pic>
        <p:nvPicPr>
          <p:cNvPr id="73732" name="图片 7" descr="C:/Users/1V994W2/PycharmProjects/PPT_Background_Generation/pic_temp/0_pic_quater_right_up.png"/>
          <p:cNvPicPr/>
          <p:nvPr>
            <p:custDataLst>
              <p:tags r:id="rId4"/>
            </p:custDataLst>
          </p:nvPr>
        </p:nvPicPr>
        <p:blipFill>
          <a:blip r:embed="rId3" r:link="rId2"/>
          <a:stretch>
            <a:fillRect/>
          </a:stretch>
        </p:blipFill>
        <p:spPr>
          <a:xfrm>
            <a:off x="11471275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74756" name="组合 5"/>
          <p:cNvGrpSpPr/>
          <p:nvPr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74757" name="图片 9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4758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75780" name="组合 5"/>
          <p:cNvGrpSpPr/>
          <p:nvPr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75781" name="图片 9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5782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76804" name="组合 5"/>
          <p:cNvGrpSpPr/>
          <p:nvPr/>
        </p:nvGrpSpPr>
        <p:grpSpPr>
          <a:xfrm>
            <a:off x="0" y="6137275"/>
            <a:ext cx="12192000" cy="720725"/>
            <a:chOff x="0" y="6137910"/>
            <a:chExt cx="12192000" cy="720090"/>
          </a:xfrm>
        </p:grpSpPr>
        <p:pic>
          <p:nvPicPr>
            <p:cNvPr id="76805" name="图片 11" descr="C:/Users/1V994W2/PycharmProjects/PPT_Background_Generation/pic_temp/0_pic_quater_right_down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11471910" y="6163813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6806" name="图片 9" descr="C:/Users/1V994W2/PycharmProjects/PPT_Background_Generation/pic_temp/1_pic_quater_left_down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0" y="613791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4088"/>
            <a:ext cx="12192000" cy="4949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  <p:grpSp>
        <p:nvGrpSpPr>
          <p:cNvPr id="77828" name="组合 5"/>
          <p:cNvGrpSpPr/>
          <p:nvPr/>
        </p:nvGrpSpPr>
        <p:grpSpPr>
          <a:xfrm>
            <a:off x="0" y="5237163"/>
            <a:ext cx="12192000" cy="1620837"/>
            <a:chOff x="0" y="5237797"/>
            <a:chExt cx="12191999" cy="1620203"/>
          </a:xfrm>
        </p:grpSpPr>
        <p:pic>
          <p:nvPicPr>
            <p:cNvPr id="77829" name="图片 8" descr="C:/Users/1V994W2/PycharmProjects/PPT_Background_Generation/pic_temp/0_pic_quater_right_down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10571797" y="5296078"/>
              <a:ext cx="1620202" cy="15619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7830" name="图片 7" descr="C:/Users/1V994W2/PycharmProjects/PPT_Background_Generation/pic_temp/1_pic_quater_left_down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0" y="5237797"/>
              <a:ext cx="1620202" cy="162020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1987" name="图片 5" descr="C:/Users/1V994W2/Documents/Tencent%20Files/574576071/FileRecv/拼装素材/年会-3/05/subject_holdleft_185,36,33_0_staid_full_0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6096000" y="735013"/>
            <a:ext cx="5486400" cy="538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8" name="图片 4" descr="C:/Users/1V994W2/PycharmProjects/PPT_Background_Generation/pic_temp/1_pic_quater_lef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0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762318" y="2311400"/>
            <a:ext cx="4825365" cy="1509578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5400"/>
              <a:buFont typeface="Arial" pitchFamily="34" charset="0"/>
              <a:buNone/>
              <a:defRPr sz="8800" b="0" spc="6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762318" y="3922578"/>
            <a:ext cx="4167257" cy="624022"/>
          </a:xfrm>
        </p:spPr>
        <p:txBody>
          <a:bodyPr vert="horz" wrap="square" lIns="0" tIns="0" rIns="0" bIns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2000"/>
              <a:buFont typeface="Arial" pitchFamily="34" charset="0"/>
              <a:buNone/>
              <a:defRPr sz="32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3011" name="图片 7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2" name="图片 6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4035" name="图片 6" descr="C:/Users/1V994W2/PycharmProjects/PPT_Background_Generation/pic_temp/pic_half_to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4064000" y="4862513"/>
            <a:ext cx="4064000" cy="1995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3212149" y="2509838"/>
            <a:ext cx="5767705" cy="835660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4400"/>
              <a:buFont typeface="Arial" pitchFamily="34" charset="0"/>
              <a:buNone/>
              <a:defRPr sz="4800" b="0" spc="4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3212149" y="3548698"/>
            <a:ext cx="5767705" cy="715010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ts val="1600"/>
              <a:buFont typeface="Arial" pitchFamily="34" charset="0"/>
              <a:buNone/>
              <a:defRPr sz="20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5059" name="图片 8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0" name="图片 7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6083" name="图片 10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4" name="图片 9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107" name="图片 7" descr="C:/Users/1V994W2/Documents/Tencent%20Files/574576071/FileRecv/拼装素材/年会-3/05/subject_holdleft_185,36,33_0_staid_full_0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7497763" y="1273175"/>
            <a:ext cx="4389437" cy="431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pic>
        <p:nvPicPr>
          <p:cNvPr id="47109" name="图片 5" descr="C:/Users/1V994W2/PycharmProjects/PPT_Background_Generation/pic_temp/0_pic_quater_left_down.png"/>
          <p:cNvPicPr/>
          <p:nvPr userDrawn="1">
            <p:custDataLst>
              <p:tags r:id="rId6"/>
            </p:custDataLst>
          </p:nvPr>
        </p:nvPicPr>
        <p:blipFill>
          <a:blip r:embed="rId5" r:link="rId1"/>
          <a:stretch>
            <a:fillRect/>
          </a:stretch>
        </p:blipFill>
        <p:spPr>
          <a:xfrm>
            <a:off x="0" y="6164263"/>
            <a:ext cx="720725" cy="693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9155" name="图片 8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6" name="图片 7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179" name="图片 7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0" name="图片 6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03" name="图片 7" descr="C:/Users/1V994W2/PycharmProjects/PPT_Background_Generation/pic_temp/0_pic_quater_left_up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0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4" name="图片 5" descr="C:/Users/1V994W2/PycharmProjects/PPT_Background_Generation/pic_temp/1_pic_quater_right_up.png"/>
          <p:cNvPicPr/>
          <p:nvPr userDrawn="1">
            <p:custDataLst>
              <p:tags r:id="rId5"/>
            </p:custDataLst>
          </p:nvPr>
        </p:nvPicPr>
        <p:blipFill>
          <a:blip r:embed="rId4" r:link="rId1"/>
          <a:stretch>
            <a:fillRect/>
          </a:stretch>
        </p:blipFill>
        <p:spPr>
          <a:xfrm>
            <a:off x="11471275" y="0"/>
            <a:ext cx="720725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2227" name="图片 5" descr="C:/Users/1V994W2/Documents/Tencent%20Files/574576071/FileRecv/拼装素材/年会-3/05/subject_holdleft_185,36,33_0_staid_full_0.png"/>
          <p:cNvPicPr/>
          <p:nvPr userDrawn="1">
            <p:custDataLst>
              <p:tags r:id="rId3"/>
            </p:custDataLst>
          </p:nvPr>
        </p:nvPicPr>
        <p:blipFill>
          <a:blip r:embed="rId2" r:link="rId1"/>
          <a:stretch>
            <a:fillRect/>
          </a:stretch>
        </p:blipFill>
        <p:spPr>
          <a:xfrm>
            <a:off x="609600" y="735013"/>
            <a:ext cx="5486400" cy="538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6381750" y="3979545"/>
            <a:ext cx="5174615" cy="1103630"/>
          </a:xfrm>
        </p:spPr>
        <p:txBody>
          <a:bodyPr vert="horz" wrap="square" lIns="0" tIns="0" rIns="0" bIns="0" anchor="t" anchorCtr="0">
            <a:normAutofit/>
          </a:bodyPr>
          <a:lstStyle>
            <a:lvl1pPr marL="342900" marR="0" indent="-342900" algn="ctr" rtl="0" eaLnBrk="1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ts val="1800"/>
              <a:buFont typeface="Arial" pitchFamily="34" charset="0"/>
              <a:buNone/>
              <a:defRPr sz="2400" b="0" spc="200">
                <a:solidFill>
                  <a:schemeClr val="accent6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  <a:buFont typeface="Arial" pitchFamily="34" charset="0"/>
              <a:buNone/>
            </a:pPr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</p:nvPr>
        </p:nvSpPr>
        <p:spPr>
          <a:xfrm>
            <a:off x="5949950" y="2411730"/>
            <a:ext cx="5989955" cy="1398905"/>
          </a:xfrm>
        </p:spPr>
        <p:txBody>
          <a:bodyPr vert="horz" wrap="square" lIns="0" tIns="0" rIns="0" bIns="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8000"/>
              <a:buNone/>
              <a:defRPr sz="8800" b="0" spc="1000">
                <a:solidFill>
                  <a:schemeClr val="accent6"/>
                </a:solidFill>
                <a:latin typeface="Arial" pitchFamily="34" charset="0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3251" name="组合 7"/>
          <p:cNvGrpSpPr/>
          <p:nvPr userDrawn="1"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53252" name="图片 6" descr="C:/Users/1V994W2/PycharmProjects/PPT_Background_Generation/pic_temp/0_pic_quater_left_up.png"/>
            <p:cNvPicPr/>
            <p:nvPr userDrawn="1">
              <p:custDataLst>
                <p:tags r:id="rId3"/>
              </p:custDataLst>
            </p:nvPr>
          </p:nvPicPr>
          <p:blipFill>
            <a:blip r:embed="rId2" r:link="rId1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3253" name="图片 5" descr="C:/Users/1V994W2/PycharmProjects/PPT_Background_Generation/pic_temp/1_pic_quater_right_up.png"/>
            <p:cNvPicPr/>
            <p:nvPr userDrawn="1">
              <p:custDataLst>
                <p:tags r:id="rId5"/>
              </p:custDataLst>
            </p:nvPr>
          </p:nvPicPr>
          <p:blipFill>
            <a:blip r:embed="rId4" r:link="rId1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92100" y="303213"/>
            <a:ext cx="11607800" cy="625157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54276" name="组合 5"/>
          <p:cNvGrpSpPr/>
          <p:nvPr userDrawn="1"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54277" name="图片 8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4278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41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pic>
        <p:nvPicPr>
          <p:cNvPr id="55300" name="图片 7" descr="C:/Users/1V994W2/PycharmProjects/PPT_Background_Generation/pic_temp/0_pic_quater_right_up.png"/>
          <p:cNvPicPr/>
          <p:nvPr userDrawn="1">
            <p:custDataLst>
              <p:tags r:id="rId4"/>
            </p:custDataLst>
          </p:nvPr>
        </p:nvPicPr>
        <p:blipFill>
          <a:blip r:embed="rId3" r:link="rId2"/>
          <a:stretch>
            <a:fillRect/>
          </a:stretch>
        </p:blipFill>
        <p:spPr>
          <a:xfrm>
            <a:off x="11471275" y="0"/>
            <a:ext cx="720725" cy="693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56324" name="组合 5"/>
          <p:cNvGrpSpPr/>
          <p:nvPr userDrawn="1"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56325" name="图片 9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6326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57348" name="组合 5"/>
          <p:cNvGrpSpPr/>
          <p:nvPr userDrawn="1"/>
        </p:nvGrpSpPr>
        <p:grpSpPr>
          <a:xfrm>
            <a:off x="0" y="0"/>
            <a:ext cx="12192000" cy="720725"/>
            <a:chExt cx="12192000" cy="720090"/>
          </a:xfrm>
        </p:grpSpPr>
        <p:pic>
          <p:nvPicPr>
            <p:cNvPr id="57349" name="图片 9" descr="C:/Users/1V994W2/PycharmProjects/PPT_Background_Generation/pic_temp/0_pic_quater_left_up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0" y="0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7350" name="图片 7" descr="C:/Users/1V994W2/PycharmProjects/PPT_Background_Generation/pic_temp/1_pic_quater_right_up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11471910" y="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58372" name="组合 5"/>
          <p:cNvGrpSpPr/>
          <p:nvPr userDrawn="1"/>
        </p:nvGrpSpPr>
        <p:grpSpPr>
          <a:xfrm>
            <a:off x="0" y="6137275"/>
            <a:ext cx="12192000" cy="720725"/>
            <a:chOff x="0" y="6137910"/>
            <a:chExt cx="12192000" cy="720090"/>
          </a:xfrm>
        </p:grpSpPr>
        <p:pic>
          <p:nvPicPr>
            <p:cNvPr id="58373" name="图片 11" descr="C:/Users/1V994W2/PycharmProjects/PPT_Background_Generation/pic_temp/0_pic_quater_right_down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11471910" y="6163813"/>
              <a:ext cx="720090" cy="69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8374" name="图片 9" descr="C:/Users/1V994W2/PycharmProjects/PPT_Background_Generation/pic_temp/1_pic_quater_left_down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0" y="6137910"/>
              <a:ext cx="720090" cy="7200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4088"/>
            <a:ext cx="12192000" cy="4949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  <p:grpSp>
        <p:nvGrpSpPr>
          <p:cNvPr id="59396" name="组合 5"/>
          <p:cNvGrpSpPr/>
          <p:nvPr userDrawn="1"/>
        </p:nvGrpSpPr>
        <p:grpSpPr>
          <a:xfrm>
            <a:off x="0" y="5237163"/>
            <a:ext cx="12192000" cy="1620837"/>
            <a:chOff x="0" y="5237797"/>
            <a:chExt cx="12191999" cy="1620203"/>
          </a:xfrm>
        </p:grpSpPr>
        <p:pic>
          <p:nvPicPr>
            <p:cNvPr id="59397" name="图片 8" descr="C:/Users/1V994W2/PycharmProjects/PPT_Background_Generation/pic_temp/0_pic_quater_right_down.png"/>
            <p:cNvPicPr/>
            <p:nvPr userDrawn="1">
              <p:custDataLst>
                <p:tags r:id="rId4"/>
              </p:custDataLst>
            </p:nvPr>
          </p:nvPicPr>
          <p:blipFill>
            <a:blip r:embed="rId3" r:link="rId2"/>
            <a:stretch>
              <a:fillRect/>
            </a:stretch>
          </p:blipFill>
          <p:spPr>
            <a:xfrm>
              <a:off x="10571797" y="5296078"/>
              <a:ext cx="1620202" cy="15619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9398" name="图片 7" descr="C:/Users/1V994W2/PycharmProjects/PPT_Background_Generation/pic_temp/1_pic_quater_left_down.png"/>
            <p:cNvPicPr/>
            <p:nvPr userDrawn="1">
              <p:custDataLst>
                <p:tags r:id="rId6"/>
              </p:custDataLst>
            </p:nvPr>
          </p:nvPicPr>
          <p:blipFill>
            <a:blip r:embed="rId5" r:link="rId2"/>
            <a:stretch>
              <a:fillRect/>
            </a:stretch>
          </p:blipFill>
          <p:spPr>
            <a:xfrm>
              <a:off x="0" y="5237797"/>
              <a:ext cx="1620202" cy="162020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汉仪尚巍手书W" pitchFamily="18" charset="-122"/>
                <a:ea typeface="汉仪尚巍手书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ags" Target="../tags/tag95.xml" /><Relationship Id="rId22" Type="http://schemas.openxmlformats.org/officeDocument/2006/relationships/tags" Target="../tags/tag96.xml" /><Relationship Id="rId23" Type="http://schemas.openxmlformats.org/officeDocument/2006/relationships/tags" Target="../tags/tag97.xml" /><Relationship Id="rId24" Type="http://schemas.openxmlformats.org/officeDocument/2006/relationships/tags" Target="../tags/tag9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slideLayout" Target="../slideLayouts/slideLayout39.xml" /><Relationship Id="rId11" Type="http://schemas.openxmlformats.org/officeDocument/2006/relationships/slideLayout" Target="../slideLayouts/slideLayout40.xml" /><Relationship Id="rId12" Type="http://schemas.openxmlformats.org/officeDocument/2006/relationships/slideLayout" Target="../slideLayouts/slideLayout41.xml" /><Relationship Id="rId13" Type="http://schemas.openxmlformats.org/officeDocument/2006/relationships/slideLayout" Target="../slideLayouts/slideLayout42.xml" /><Relationship Id="rId14" Type="http://schemas.openxmlformats.org/officeDocument/2006/relationships/slideLayout" Target="../slideLayouts/slideLayout43.xml" /><Relationship Id="rId15" Type="http://schemas.openxmlformats.org/officeDocument/2006/relationships/slideLayout" Target="../slideLayouts/slideLayout44.xml" /><Relationship Id="rId16" Type="http://schemas.openxmlformats.org/officeDocument/2006/relationships/slideLayout" Target="../slideLayouts/slideLayout45.xml" /><Relationship Id="rId17" Type="http://schemas.openxmlformats.org/officeDocument/2006/relationships/slideLayout" Target="../slideLayouts/slideLayout46.xml" /><Relationship Id="rId18" Type="http://schemas.openxmlformats.org/officeDocument/2006/relationships/slideLayout" Target="../slideLayouts/slideLayout47.xml" /><Relationship Id="rId19" Type="http://schemas.openxmlformats.org/officeDocument/2006/relationships/slideLayout" Target="../slideLayouts/slideLayout48.xml" /><Relationship Id="rId2" Type="http://schemas.openxmlformats.org/officeDocument/2006/relationships/slideLayout" Target="../slideLayouts/slideLayout31.xml" /><Relationship Id="rId20" Type="http://schemas.openxmlformats.org/officeDocument/2006/relationships/tags" Target="../tags/tag191.xml" /><Relationship Id="rId21" Type="http://schemas.openxmlformats.org/officeDocument/2006/relationships/tags" Target="../tags/tag192.xml" /><Relationship Id="rId22" Type="http://schemas.openxmlformats.org/officeDocument/2006/relationships/tags" Target="../tags/tag193.xml" /><Relationship Id="rId23" Type="http://schemas.openxmlformats.org/officeDocument/2006/relationships/tags" Target="../tags/tag194.xml" /><Relationship Id="rId24" Type="http://schemas.openxmlformats.org/officeDocument/2006/relationships/tags" Target="../tags/tag195.xml" /><Relationship Id="rId25" Type="http://schemas.openxmlformats.org/officeDocument/2006/relationships/tags" Target="../tags/tag196.xml" /><Relationship Id="rId26" Type="http://schemas.openxmlformats.org/officeDocument/2006/relationships/theme" Target="../theme/theme3.xml" /><Relationship Id="rId3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5.xml" /><Relationship Id="rId7" Type="http://schemas.openxmlformats.org/officeDocument/2006/relationships/slideLayout" Target="../slideLayouts/slideLayout36.xml" /><Relationship Id="rId8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38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9.xml" /><Relationship Id="rId10" Type="http://schemas.openxmlformats.org/officeDocument/2006/relationships/slideLayout" Target="../slideLayouts/slideLayout58.xml" /><Relationship Id="rId11" Type="http://schemas.openxmlformats.org/officeDocument/2006/relationships/slideLayout" Target="../slideLayouts/slideLayout59.xml" /><Relationship Id="rId12" Type="http://schemas.openxmlformats.org/officeDocument/2006/relationships/slideLayout" Target="../slideLayouts/slideLayout60.xml" /><Relationship Id="rId13" Type="http://schemas.openxmlformats.org/officeDocument/2006/relationships/slideLayout" Target="../slideLayouts/slideLayout61.xml" /><Relationship Id="rId14" Type="http://schemas.openxmlformats.org/officeDocument/2006/relationships/slideLayout" Target="../slideLayouts/slideLayout62.xml" /><Relationship Id="rId15" Type="http://schemas.openxmlformats.org/officeDocument/2006/relationships/slideLayout" Target="../slideLayouts/slideLayout63.xml" /><Relationship Id="rId16" Type="http://schemas.openxmlformats.org/officeDocument/2006/relationships/slideLayout" Target="../slideLayouts/slideLayout64.xml" /><Relationship Id="rId17" Type="http://schemas.openxmlformats.org/officeDocument/2006/relationships/slideLayout" Target="../slideLayouts/slideLayout65.xml" /><Relationship Id="rId18" Type="http://schemas.openxmlformats.org/officeDocument/2006/relationships/slideLayout" Target="../slideLayouts/slideLayout66.xml" /><Relationship Id="rId19" Type="http://schemas.openxmlformats.org/officeDocument/2006/relationships/slideLayout" Target="../slideLayouts/slideLayout67.xml" /><Relationship Id="rId2" Type="http://schemas.openxmlformats.org/officeDocument/2006/relationships/slideLayout" Target="../slideLayouts/slideLayout50.xml" /><Relationship Id="rId20" Type="http://schemas.openxmlformats.org/officeDocument/2006/relationships/tags" Target="../tags/tag289.xml" /><Relationship Id="rId21" Type="http://schemas.openxmlformats.org/officeDocument/2006/relationships/tags" Target="../tags/tag290.xml" /><Relationship Id="rId22" Type="http://schemas.openxmlformats.org/officeDocument/2006/relationships/tags" Target="../tags/tag291.xml" /><Relationship Id="rId23" Type="http://schemas.openxmlformats.org/officeDocument/2006/relationships/tags" Target="../tags/tag292.xml" /><Relationship Id="rId24" Type="http://schemas.openxmlformats.org/officeDocument/2006/relationships/tags" Target="../tags/tag293.xml" /><Relationship Id="rId25" Type="http://schemas.openxmlformats.org/officeDocument/2006/relationships/tags" Target="../tags/tag294.xml" /><Relationship Id="rId26" Type="http://schemas.openxmlformats.org/officeDocument/2006/relationships/theme" Target="../theme/theme4.xml" /><Relationship Id="rId3" Type="http://schemas.openxmlformats.org/officeDocument/2006/relationships/slideLayout" Target="../slideLayouts/slideLayout51.xml" /><Relationship Id="rId4" Type="http://schemas.openxmlformats.org/officeDocument/2006/relationships/slideLayout" Target="../slideLayouts/slideLayout52.xml" /><Relationship Id="rId5" Type="http://schemas.openxmlformats.org/officeDocument/2006/relationships/slideLayout" Target="../slideLayouts/slideLayout53.xml" /><Relationship Id="rId6" Type="http://schemas.openxmlformats.org/officeDocument/2006/relationships/slideLayout" Target="../slideLayouts/slideLayout54.xml" /><Relationship Id="rId7" Type="http://schemas.openxmlformats.org/officeDocument/2006/relationships/slideLayout" Target="../slideLayouts/slideLayout55.xml" /><Relationship Id="rId8" Type="http://schemas.openxmlformats.org/officeDocument/2006/relationships/slideLayout" Target="../slideLayouts/slideLayout56.xml" /><Relationship Id="rId9" Type="http://schemas.openxmlformats.org/officeDocument/2006/relationships/slideLayout" Target="../slideLayouts/slideLayout57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 /><Relationship Id="rId10" Type="http://schemas.openxmlformats.org/officeDocument/2006/relationships/slideLayout" Target="../slideLayouts/slideLayout77.xml" /><Relationship Id="rId11" Type="http://schemas.openxmlformats.org/officeDocument/2006/relationships/slideLayout" Target="../slideLayouts/slideLayout78.xml" /><Relationship Id="rId12" Type="http://schemas.openxmlformats.org/officeDocument/2006/relationships/slideLayout" Target="../slideLayouts/slideLayout79.xml" /><Relationship Id="rId13" Type="http://schemas.openxmlformats.org/officeDocument/2006/relationships/slideLayout" Target="../slideLayouts/slideLayout80.xml" /><Relationship Id="rId14" Type="http://schemas.openxmlformats.org/officeDocument/2006/relationships/slideLayout" Target="../slideLayouts/slideLayout81.xml" /><Relationship Id="rId15" Type="http://schemas.openxmlformats.org/officeDocument/2006/relationships/slideLayout" Target="../slideLayouts/slideLayout82.xml" /><Relationship Id="rId16" Type="http://schemas.openxmlformats.org/officeDocument/2006/relationships/slideLayout" Target="../slideLayouts/slideLayout83.xml" /><Relationship Id="rId17" Type="http://schemas.openxmlformats.org/officeDocument/2006/relationships/slideLayout" Target="../slideLayouts/slideLayout84.xml" /><Relationship Id="rId18" Type="http://schemas.openxmlformats.org/officeDocument/2006/relationships/slideLayout" Target="../slideLayouts/slideLayout85.xml" /><Relationship Id="rId19" Type="http://schemas.openxmlformats.org/officeDocument/2006/relationships/tags" Target="../tags/tag387.xml" /><Relationship Id="rId2" Type="http://schemas.openxmlformats.org/officeDocument/2006/relationships/slideLayout" Target="../slideLayouts/slideLayout69.xml" /><Relationship Id="rId20" Type="http://schemas.openxmlformats.org/officeDocument/2006/relationships/tags" Target="../tags/tag388.xml" /><Relationship Id="rId21" Type="http://schemas.openxmlformats.org/officeDocument/2006/relationships/tags" Target="../tags/tag389.xml" /><Relationship Id="rId22" Type="http://schemas.openxmlformats.org/officeDocument/2006/relationships/tags" Target="../tags/tag390.xml" /><Relationship Id="rId23" Type="http://schemas.openxmlformats.org/officeDocument/2006/relationships/tags" Target="../tags/tag391.xml" /><Relationship Id="rId24" Type="http://schemas.openxmlformats.org/officeDocument/2006/relationships/tags" Target="../tags/tag392.xml" /><Relationship Id="rId25" Type="http://schemas.openxmlformats.org/officeDocument/2006/relationships/theme" Target="../theme/theme5.xml" /><Relationship Id="rId3" Type="http://schemas.openxmlformats.org/officeDocument/2006/relationships/slideLayout" Target="../slideLayouts/slideLayout70.xml" /><Relationship Id="rId4" Type="http://schemas.openxmlformats.org/officeDocument/2006/relationships/slideLayout" Target="../slideLayouts/slideLayout71.xml" /><Relationship Id="rId5" Type="http://schemas.openxmlformats.org/officeDocument/2006/relationships/slideLayout" Target="../slideLayouts/slideLayout72.xml" /><Relationship Id="rId6" Type="http://schemas.openxmlformats.org/officeDocument/2006/relationships/slideLayout" Target="../slideLayouts/slideLayout73.xml" /><Relationship Id="rId7" Type="http://schemas.openxmlformats.org/officeDocument/2006/relationships/slideLayout" Target="../slideLayouts/slideLayout74.xml" /><Relationship Id="rId8" Type="http://schemas.openxmlformats.org/officeDocument/2006/relationships/slideLayout" Target="../slideLayouts/slideLayout75.xml" /><Relationship Id="rId9" Type="http://schemas.openxmlformats.org/officeDocument/2006/relationships/slideLayout" Target="../slideLayouts/slideLayout7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 idx="5"/>
            <p:custDataLst>
              <p:tags r:id="rId20"/>
            </p:custDataLst>
          </p:nvPr>
        </p:nvSpPr>
        <p:spPr>
          <a:xfrm>
            <a:off x="669925" y="962025"/>
            <a:ext cx="10852150" cy="53879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汉仪尚巍手书W" pitchFamily="18" charset="-122"/>
          <a:ea typeface="汉仪尚巍手书W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21"/>
            </p:custDataLst>
          </p:nvPr>
        </p:nvSpPr>
        <p:spPr>
          <a:xfrm>
            <a:off x="669925" y="962025"/>
            <a:ext cx="10852150" cy="53879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汉仪尚巍手书W" pitchFamily="18" charset="-122"/>
          <a:ea typeface="汉仪尚巍手书W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099" name="文本占位符 2"/>
          <p:cNvSpPr>
            <a:spLocks noGrp="1"/>
          </p:cNvSpPr>
          <p:nvPr>
            <p:ph type="body" idx="5"/>
            <p:custDataLst>
              <p:tags r:id="rId21"/>
            </p:custDataLst>
          </p:nvPr>
        </p:nvSpPr>
        <p:spPr>
          <a:xfrm>
            <a:off x="669925" y="962025"/>
            <a:ext cx="10852150" cy="53879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汉仪尚巍手书W" pitchFamily="18" charset="-122"/>
          <a:ea typeface="汉仪尚巍手书W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5" name="文本占位符 2"/>
          <p:cNvSpPr>
            <a:spLocks noGrp="1"/>
          </p:cNvSpPr>
          <p:nvPr>
            <p:ph type="body" idx="5"/>
            <p:custDataLst>
              <p:tags r:id="rId20"/>
            </p:custDataLst>
          </p:nvPr>
        </p:nvSpPr>
        <p:spPr>
          <a:xfrm>
            <a:off x="669925" y="962025"/>
            <a:ext cx="10852150" cy="53879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隶书" panose="020105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itchFamily="34" charset="0"/>
                <a:ea typeface="隶书" panose="02010509060101010101" pitchFamily="49" charset="-122"/>
                <a:cs typeface="+mn-cs"/>
              </a:rPr>
              <a:t>0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endParaRPr lang="zh-CN" altLang="en-US" sz="18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汉仪尚巍手书W" pitchFamily="18" charset="-122"/>
          <a:ea typeface="汉仪尚巍手书W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393.xml" /><Relationship Id="rId4" Type="http://schemas.openxmlformats.org/officeDocument/2006/relationships/tags" Target="../tags/tag394.xml" /><Relationship Id="rId5" Type="http://schemas.openxmlformats.org/officeDocument/2006/relationships/tags" Target="../tags/tag3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2" Type="http://schemas.openxmlformats.org/officeDocument/2006/relationships/tags" Target="../tags/tag3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tags" Target="../tags/tag3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2" Type="http://schemas.openxmlformats.org/officeDocument/2006/relationships/tags" Target="../tags/tag39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2" Type="http://schemas.openxmlformats.org/officeDocument/2006/relationships/image" Target="../media/image15.png" /><Relationship Id="rId3" Type="http://schemas.openxmlformats.org/officeDocument/2006/relationships/tags" Target="../tags/tag39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1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1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2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23.png" /><Relationship Id="rId3" Type="http://schemas.openxmlformats.org/officeDocument/2006/relationships/audio" Target="../media/audio111.wav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23.png" /><Relationship Id="rId3" Type="http://schemas.openxmlformats.org/officeDocument/2006/relationships/audio" Target="../media/audio111.wa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23.png" /><Relationship Id="rId3" Type="http://schemas.openxmlformats.org/officeDocument/2006/relationships/audio" Target="../media/audio111.wav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23.png" /><Relationship Id="rId3" Type="http://schemas.openxmlformats.org/officeDocument/2006/relationships/audio" Target="../media/audio111.wav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2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00.xml" /><Relationship Id="rId4" Type="http://schemas.openxmlformats.org/officeDocument/2006/relationships/tags" Target="../tags/tag401.xml" /><Relationship Id="rId5" Type="http://schemas.openxmlformats.org/officeDocument/2006/relationships/tags" Target="../tags/tag40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13510514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1"/>
            </a:gs>
            <a:gs pos="100000">
              <a:srgbClr val="8A1B1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ctrTitle" idx="14" hasCustomPrompt="1"/>
            <p:custDataLst>
              <p:tags r:id="rId3"/>
            </p:custDataLst>
          </p:nvPr>
        </p:nvSpPr>
        <p:spPr>
          <a:xfrm>
            <a:off x="498475" y="1400175"/>
            <a:ext cx="11422063" cy="2500313"/>
          </a:xfrm>
        </p:spPr>
        <p:txBody>
          <a:bodyPr wrap="square" lIns="0" tIns="0" rIns="0" bIns="0" anchor="ctr" anchorCtr="0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4400"/>
              <a:buFont typeface="Arial" pitchFamily="34" charset="0"/>
              <a:buNone/>
            </a:pPr>
            <a:r>
              <a:rPr kumimoji="0" lang="zh-CN" altLang="en-US" sz="9600" b="0" i="0" u="none" strike="noStrike" kern="1200" cap="none" spc="400" normalizeH="0" baseline="0" noProof="1">
                <a:solidFill>
                  <a:schemeClr val="accent6"/>
                </a:solidFill>
                <a:uFillTx/>
                <a:latin typeface="Arial" pitchFamily="34" charset="0"/>
                <a:ea typeface="汉仪尚巍手书W" pitchFamily="18" charset="-122"/>
                <a:cs typeface="+mj-cs"/>
              </a:rPr>
              <a:t>液压支架操作工</a:t>
            </a:r>
            <a:endParaRPr kumimoji="0" lang="zh-CN" altLang="en-US" sz="9600" b="0" i="0" u="none" strike="noStrike" kern="1200" cap="none" spc="400" normalizeH="0" baseline="0" noProof="1">
              <a:solidFill>
                <a:schemeClr val="accent6"/>
              </a:solidFill>
              <a:uFillTx/>
              <a:latin typeface="Arial" pitchFamily="34" charset="0"/>
              <a:ea typeface="汉仪尚巍手书W" pitchFamily="18" charset="-122"/>
              <a:cs typeface="+mj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3" hasCustomPrompt="1"/>
            <p:custDataLst>
              <p:tags r:id="rId4"/>
            </p:custDataLst>
          </p:nvPr>
        </p:nvSpPr>
        <p:spPr>
          <a:xfrm>
            <a:off x="3211513" y="3751263"/>
            <a:ext cx="5768975" cy="714375"/>
          </a:xfrm>
        </p:spPr>
        <p:txBody>
          <a:bodyPr wrap="square" lIns="0" tIns="0" rIns="0" bIns="0" anchor="t" anchorCtr="0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ts val="1600"/>
              <a:buFont typeface="Arial" pitchFamily="34" charset="0"/>
              <a:buNone/>
            </a:pPr>
            <a:r>
              <a:rPr kumimoji="0" lang="zh-CN" altLang="en-US" sz="4400" b="1" i="0" u="none" strike="noStrike" kern="1200" cap="none" spc="200" normalizeH="0" baseline="0" noProof="1">
                <a:solidFill>
                  <a:schemeClr val="accent6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</a:rPr>
              <a:t>凯嘉员工学院</a:t>
            </a:r>
            <a:endParaRPr kumimoji="0" lang="zh-CN" altLang="en-US" sz="4400" b="1" i="0" u="none" strike="noStrike" kern="1200" cap="none" spc="200" normalizeH="0" baseline="0" noProof="1">
              <a:solidFill>
                <a:schemeClr val="accent6"/>
              </a:solidFill>
              <a:uFillTx/>
              <a:latin typeface="Arial" pitchFamily="34" charset="0"/>
              <a:ea typeface="隶书" panose="02010509060101010101" pitchFamily="49" charset="-122"/>
              <a:cs typeface="+mn-cs"/>
            </a:endParaRPr>
          </a:p>
          <a:p>
            <a: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ts val="1600"/>
              <a:buFont typeface="Arial" pitchFamily="34" charset="0"/>
              <a:buNone/>
            </a:pPr>
            <a:r>
              <a:rPr kumimoji="0" lang="zh-CN" altLang="en-US" sz="4400" b="1" i="0" u="none" strike="noStrike" kern="1200" cap="none" spc="200" normalizeH="0" baseline="0" noProof="1">
                <a:solidFill>
                  <a:schemeClr val="accent6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</a:rPr>
              <a:t>王金龙</a:t>
            </a:r>
            <a:endParaRPr kumimoji="0" lang="zh-CN" altLang="en-US" sz="4400" b="1" i="0" u="none" strike="noStrike" kern="1200" cap="none" spc="200" normalizeH="0" baseline="0" noProof="1">
              <a:solidFill>
                <a:schemeClr val="accent6"/>
              </a:solidFill>
              <a:uFillTx/>
              <a:latin typeface="Arial" pitchFamily="34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1" name="Text Box 7"/>
          <p:cNvSpPr txBox="1"/>
          <p:nvPr/>
        </p:nvSpPr>
        <p:spPr>
          <a:xfrm>
            <a:off x="2351088" y="836613"/>
            <a:ext cx="6626225" cy="1063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 lang="zh-CN" altLang="zh-CN" sz="1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0969" name="Rectangle 9"/>
          <p:cNvSpPr/>
          <p:nvPr/>
        </p:nvSpPr>
        <p:spPr>
          <a:xfrm>
            <a:off x="911225" y="2565400"/>
            <a:ext cx="10561638" cy="747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r>
              <a:rPr lang="zh-CN" altLang="en-US" sz="4265" b="1" strike="noStrike" noProof="1">
                <a:solidFill>
                  <a:srgbClr val="FF0000"/>
                </a:solidFill>
                <a:latin typeface="Arial" pitchFamily="34" charset="0"/>
                <a:ea typeface="黑体" panose="02010609060101010101" pitchFamily="49" charset="-122"/>
                <a:cs typeface="+mn-cs"/>
              </a:rPr>
              <a:t>一、单体液压支柱</a:t>
            </a:r>
            <a:endParaRPr lang="zh-CN" altLang="en-US" sz="4265" strike="noStrike" noProof="1">
              <a:solidFill>
                <a:srgbClr val="FF0000"/>
              </a:solidFill>
              <a:latin typeface="Arial" pitchFamily="34" charset="0"/>
              <a:ea typeface="黑体" panose="02010609060101010101" pitchFamily="49" charset="-122"/>
            </a:endParaRPr>
          </a:p>
        </p:txBody>
      </p:sp>
      <p:sp>
        <p:nvSpPr>
          <p:cNvPr id="40970" name="Rectangle 10"/>
          <p:cNvSpPr>
            <a:spLocks noGrp="1"/>
          </p:cNvSpPr>
          <p:nvPr>
            <p:ph type="subTitle" idx="4294967295"/>
          </p:nvPr>
        </p:nvSpPr>
        <p:spPr>
          <a:xfrm>
            <a:off x="862013" y="3629025"/>
            <a:ext cx="10658475" cy="3455988"/>
          </a:xfrm>
          <a:ln w="12700"/>
        </p:spPr>
        <p:txBody>
          <a:bodyPr wrap="square" lIns="90170" tIns="46990" rIns="90170" bIns="46990" anchor="t" anchorCtr="0"/>
          <a:lstStyle>
            <a:lvl1pPr marL="0" lvl="0" indent="0" algn="ctr">
              <a:buClrTx/>
              <a:buSzTx/>
              <a:buFont typeface="Arial" pitchFamily="34" charset="0"/>
              <a:defRPr/>
            </a:lvl1pPr>
            <a:lvl2pPr marL="457200" lvl="1" indent="0" algn="ctr">
              <a:buClrTx/>
              <a:buSzTx/>
              <a:buFont typeface="Arial" pitchFamily="34" charset="0"/>
              <a:defRPr/>
            </a:lvl2pPr>
            <a:lvl3pPr marL="914400" lvl="2" indent="0" algn="ctr">
              <a:buClrTx/>
              <a:buSzTx/>
              <a:buFont typeface="Arial" pitchFamily="34" charset="0"/>
              <a:defRPr/>
            </a:lvl3pPr>
            <a:lvl4pPr marL="1371600" lvl="3" indent="0" algn="ctr">
              <a:buClrTx/>
              <a:buSzTx/>
              <a:buFont typeface="Arial" pitchFamily="34" charset="0"/>
              <a:defRPr/>
            </a:lvl4pPr>
            <a:lvl5pPr marL="1828800" lvl="4" indent="0" algn="ctr">
              <a:buClrTx/>
              <a:buSzTx/>
              <a:buFont typeface="Arial" pitchFamily="34" charset="0"/>
              <a:defRPr/>
            </a:lvl5pPr>
          </a:lstStyle>
          <a:p>
            <a:pPr marL="0" lvl="0" indent="0" algn="l">
              <a:lnSpc>
                <a:spcPct val="120000"/>
              </a:lnSpc>
              <a:buClrTx/>
              <a:buSzTx/>
              <a:buFontTx/>
              <a:buNone/>
            </a:pP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、单体液压支柱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algn="l">
              <a:lnSpc>
                <a:spcPct val="120000"/>
              </a:lnSpc>
              <a:buClrTx/>
              <a:buSzTx/>
              <a:buFontTx/>
              <a:buNone/>
            </a:pP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    按供液方式分为</a:t>
            </a: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内注式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外注式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973" name="Text Box 13"/>
          <p:cNvSpPr txBox="1"/>
          <p:nvPr/>
        </p:nvSpPr>
        <p:spPr>
          <a:xfrm>
            <a:off x="1047750" y="1346200"/>
            <a:ext cx="10752138" cy="6651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735" b="1" noProof="1">
                <a:latin typeface="Arial" pitchFamily="34" charset="0"/>
                <a:ea typeface="黑体" panose="02010609060101010101" pitchFamily="49" charset="-122"/>
                <a:cs typeface="+mn-cs"/>
              </a:rPr>
              <a:t>类  型：单体液压支柱和液压支架。</a:t>
            </a:r>
            <a:endParaRPr lang="zh-CN" altLang="en-US" sz="3735" b="1" noProof="1">
              <a:latin typeface="Arial" pitchFamily="34" charset="0"/>
              <a:ea typeface="黑体" panose="02010609060101010101" pitchFamily="49" charset="-122"/>
            </a:endParaRPr>
          </a:p>
        </p:txBody>
      </p:sp>
      <p:sp>
        <p:nvSpPr>
          <p:cNvPr id="3078" name="Rectangle 14"/>
          <p:cNvSpPr/>
          <p:nvPr/>
        </p:nvSpPr>
        <p:spPr>
          <a:xfrm>
            <a:off x="1871663" y="377825"/>
            <a:ext cx="8928100" cy="747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r>
              <a:rPr lang="zh-CN" altLang="en-US" sz="4265" b="1" strike="noStrike" noProof="1">
                <a:solidFill>
                  <a:srgbClr val="FF0000"/>
                </a:solidFill>
                <a:latin typeface="Arial" pitchFamily="34" charset="0"/>
                <a:ea typeface="黑体" panose="02010609060101010101" pitchFamily="49" charset="-122"/>
                <a:cs typeface="+mn-cs"/>
              </a:rPr>
              <a:t>第一节   液压支架基础知识</a:t>
            </a:r>
            <a:endParaRPr lang="zh-CN" altLang="en-US" sz="4265" b="1" strike="noStrike" noProof="1">
              <a:solidFill>
                <a:srgbClr val="FF0000"/>
              </a:solidFill>
              <a:latin typeface="Arial" pitchFamily="34" charset="0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charRg st="9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70">
                                            <p:txEl>
                                              <p:charRg st="9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/>
      <p:bldP spid="409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144" name="Rectangle 8"/>
          <p:cNvSpPr>
            <a:spLocks noGrp="1"/>
          </p:cNvSpPr>
          <p:nvPr>
            <p:ph type="subTitle" idx="4294967295"/>
          </p:nvPr>
        </p:nvSpPr>
        <p:spPr>
          <a:xfrm>
            <a:off x="446088" y="381000"/>
            <a:ext cx="7167563" cy="6096000"/>
          </a:xfrm>
          <a:ln w="12700"/>
        </p:spPr>
        <p:txBody>
          <a:bodyPr anchor="t"/>
          <a:lstStyle>
            <a:lvl1pPr marL="0" lvl="0" indent="0" algn="ctr">
              <a:buClrTx/>
              <a:buSzTx/>
              <a:buFontTx/>
              <a:defRPr/>
            </a:lvl1pPr>
            <a:lvl2pPr marL="457200" lvl="1" indent="0" algn="ctr">
              <a:buClrTx/>
              <a:buSzTx/>
              <a:buFontTx/>
              <a:defRPr/>
            </a:lvl2pPr>
            <a:lvl3pPr marL="914400" lvl="2" indent="0" algn="ctr">
              <a:buClrTx/>
              <a:buSzTx/>
              <a:buFontTx/>
              <a:defRPr/>
            </a:lvl3pPr>
            <a:lvl4pPr marL="1371600" lvl="3" indent="0" algn="ctr">
              <a:buClrTx/>
              <a:buSzTx/>
              <a:buFontTx/>
              <a:defRPr/>
            </a:lvl4pPr>
            <a:lvl5pPr marL="1828800" lvl="4" indent="0" algn="ctr">
              <a:buClrTx/>
              <a:buSzTx/>
              <a:buFontTx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150" normalizeH="0" baseline="0" noProof="1">
                <a:solidFill>
                  <a:srgbClr val="FF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150" normalizeH="0" baseline="0" noProof="1">
                <a:solidFill>
                  <a:srgbClr val="FF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、单体液压支柱</a:t>
            </a:r>
            <a:endParaRPr kumimoji="0" lang="zh-CN" altLang="en-US" sz="4000" b="1" i="0" u="none" strike="noStrike" kern="1200" cap="none" spc="150" normalizeH="0" baseline="0" noProof="1">
              <a:solidFill>
                <a:srgbClr val="FF0000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）外注式单体液压支柱</a:t>
            </a:r>
            <a:endParaRPr kumimoji="0" lang="zh-CN" altLang="en-US" sz="4000" b="1" i="0" u="none" strike="noStrike" kern="1200" cap="none" spc="150" normalizeH="0" baseline="0" noProof="1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</a:t>
            </a:r>
            <a:r>
              <a:rPr kumimoji="0" lang="en-US" altLang="zh-CN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DZ</a:t>
            </a:r>
            <a:r>
              <a:rPr kumimoji="0" lang="zh-CN" altLang="en-US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型内注式单体液柱为例。</a:t>
            </a:r>
            <a:endParaRPr kumimoji="0" lang="zh-CN" altLang="en-US" sz="4000" b="1" i="0" u="none" strike="noStrike" kern="1200" cap="none" spc="150" normalizeH="0" baseline="0" noProof="1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150" normalizeH="0" baseline="0" noProof="1">
                <a:solidFill>
                  <a:srgbClr val="0099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组成：</a:t>
            </a:r>
            <a:r>
              <a:rPr kumimoji="0" lang="zh-CN" altLang="en-US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主要由顶盖</a:t>
            </a:r>
            <a:r>
              <a:rPr kumimoji="0" lang="en-US" altLang="zh-CN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、三用阀</a:t>
            </a:r>
            <a:r>
              <a:rPr kumimoji="0" lang="en-US" altLang="zh-CN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、活柱</a:t>
            </a:r>
            <a:r>
              <a:rPr kumimoji="0" lang="en-US" altLang="zh-CN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、缸体</a:t>
            </a:r>
            <a:r>
              <a:rPr kumimoji="0" lang="en-US" altLang="zh-CN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4</a:t>
            </a:r>
            <a:r>
              <a:rPr kumimoji="0" lang="zh-CN" altLang="en-US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、复位弹簧</a:t>
            </a:r>
            <a:r>
              <a:rPr kumimoji="0" lang="en-US" altLang="zh-CN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5</a:t>
            </a:r>
            <a:r>
              <a:rPr kumimoji="0" lang="zh-CN" altLang="en-US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、活塞</a:t>
            </a:r>
            <a:r>
              <a:rPr kumimoji="0" lang="en-US" altLang="zh-CN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6</a:t>
            </a:r>
            <a:r>
              <a:rPr kumimoji="0" lang="zh-CN" altLang="en-US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、底座</a:t>
            </a:r>
            <a:r>
              <a:rPr kumimoji="0" lang="en-US" altLang="zh-CN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7</a:t>
            </a:r>
            <a:r>
              <a:rPr kumimoji="0" lang="zh-CN" altLang="en-US" sz="3735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等组成。</a:t>
            </a:r>
            <a:endParaRPr kumimoji="0" lang="zh-CN" altLang="en-US" sz="3735" b="1" i="0" u="none" strike="noStrike" kern="1200" cap="none" spc="150" normalizeH="0" baseline="0" noProof="1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9225" y="190500"/>
            <a:ext cx="3000375" cy="4002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94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3650" y="4454525"/>
            <a:ext cx="4513263" cy="24034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charRg st="9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44">
                                            <p:txEl>
                                              <p:charRg st="9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charRg st="21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1144">
                                            <p:txEl>
                                              <p:charRg st="21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1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969" name="Text Box 6"/>
          <p:cNvSpPr txBox="1"/>
          <p:nvPr/>
        </p:nvSpPr>
        <p:spPr>
          <a:xfrm>
            <a:off x="2351088" y="836613"/>
            <a:ext cx="6626225" cy="1063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 lang="zh-CN" altLang="zh-CN" sz="1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62475" name="Text Box 11"/>
          <p:cNvSpPr txBox="1"/>
          <p:nvPr/>
        </p:nvSpPr>
        <p:spPr>
          <a:xfrm>
            <a:off x="373063" y="660400"/>
            <a:ext cx="11445875" cy="53228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）工作三个阶段：</a:t>
            </a:r>
            <a:endParaRPr lang="zh-CN" altLang="en-US" sz="40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升柱</a:t>
            </a:r>
            <a:r>
              <a:rPr lang="zh-CN" altLang="en-US" sz="4000" b="1">
                <a:solidFill>
                  <a:srgbClr val="FF0000"/>
                </a:solidFill>
                <a:latin typeface="Arial" pitchFamily="34" charset="0"/>
                <a:ea typeface="黑体" panose="02010609060101010101" pitchFamily="49" charset="-122"/>
              </a:rPr>
              <a:t>初撑</a:t>
            </a: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这时支柱内腔的压力为泵站压力，支柱给予顶板的支撑力为初撑力。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承载溢流：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支柱载荷始终保持在额定工作阻力左右。 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卸载回柱：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自重完成回柱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7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charRg st="6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75">
                                            <p:txEl>
                                              <p:charRg st="6" end="1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3" name="Text Box 6"/>
          <p:cNvSpPr txBox="1"/>
          <p:nvPr/>
        </p:nvSpPr>
        <p:spPr>
          <a:xfrm>
            <a:off x="2351088" y="836613"/>
            <a:ext cx="6626225" cy="1063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endParaRPr lang="zh-CN" altLang="zh-CN" sz="1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4041" name="Text Box 9"/>
          <p:cNvSpPr txBox="1"/>
          <p:nvPr/>
        </p:nvSpPr>
        <p:spPr>
          <a:xfrm>
            <a:off x="422275" y="534988"/>
            <a:ext cx="6567488" cy="5478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75000"/>
              </a:lnSpc>
            </a:pP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）三用阀：</a:t>
            </a:r>
            <a:endParaRPr lang="zh-CN" altLang="en-US" sz="40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75000"/>
              </a:lnSpc>
            </a:pP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组成：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注液单向阀、安全阀、卸载阀和左右阀筒。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75000"/>
              </a:lnSpc>
            </a:pPr>
            <a:r>
              <a:rPr lang="zh-CN" altLang="en-US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功用：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支柱的升柱、过载保护和卸载降柱等三种职能。 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499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450" y="536575"/>
            <a:ext cx="4781550" cy="63214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4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charRg st="5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41">
                                            <p:txEl>
                                              <p:charRg st="5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charRg st="28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041">
                                            <p:txEl>
                                              <p:charRg st="28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" y="582613"/>
            <a:ext cx="11957050" cy="4525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497" name="标题 1"/>
          <p:cNvSpPr>
            <a:spLocks noGrp="1"/>
          </p:cNvSpPr>
          <p:nvPr>
            <p:ph type="title"/>
          </p:nvPr>
        </p:nvSpPr>
        <p:spPr>
          <a:xfrm>
            <a:off x="669925" y="442913"/>
            <a:ext cx="10852150" cy="442913"/>
          </a:xfrm>
        </p:spPr>
        <p:txBody>
          <a:bodyPr wrap="square" lIns="0" tIns="45720" rIns="0" bIns="45720" rtlCol="0" anchor="ctr" anchorCtr="0">
            <a:normAutofit fontScale="9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445" b="1" i="0" u="none" strike="noStrike" kern="1200" cap="none" spc="200" normalizeH="0" baseline="0" noProof="1">
                <a:solidFill>
                  <a:srgbClr val="FF0000"/>
                </a:solidFill>
                <a:uFillTx/>
                <a:latin typeface="微软雅黑" panose="020b0503020204020204" charset="-122"/>
                <a:ea typeface="微软雅黑"/>
                <a:cs typeface="+mj-cs"/>
              </a:rPr>
              <a:t>二、液压支架</a:t>
            </a:r>
            <a:endParaRPr kumimoji="0" lang="zh-CN" altLang="en-US" sz="4445" b="1" i="0" u="none" strike="noStrike" kern="1200" cap="none" spc="200" normalizeH="0" baseline="0" noProof="1">
              <a:solidFill>
                <a:srgbClr val="FF0000"/>
              </a:solidFill>
              <a:uFillTx/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86019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6388" y="6350000"/>
            <a:ext cx="3959225" cy="315913"/>
          </a:xfrm>
          <a:noFill/>
          <a:ln>
            <a:noFill/>
          </a:ln>
        </p:spPr>
        <p:txBody>
          <a:bodyPr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>6</a:t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" name="Rectangle 3"/>
          <p:cNvSpPr txBox="1"/>
          <p:nvPr/>
        </p:nvSpPr>
        <p:spPr>
          <a:xfrm>
            <a:off x="495300" y="5253038"/>
            <a:ext cx="11598275" cy="9525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180975" indent="-180975" eaLnBrk="0" hangingPunct="0">
              <a:spcAft>
                <a:spcPct val="40000"/>
              </a:spcAft>
            </a:pP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作用：支撑和维护顶板，提供安全作业的支护</a:t>
            </a:r>
            <a:endParaRPr lang="zh-CN" altLang="en-US" sz="4000" b="1">
              <a:latin typeface="Arial" pitchFamily="34" charset="0"/>
              <a:ea typeface="宋体" panose="02010600030101010101" pitchFamily="2" charset="-122"/>
            </a:endParaRPr>
          </a:p>
          <a:p>
            <a:pPr marL="180975" indent="-180975" eaLnBrk="0" hangingPunct="0">
              <a:spcAft>
                <a:spcPct val="40000"/>
              </a:spcAft>
            </a:pP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两大功能：支护、前移；</a:t>
            </a:r>
            <a:endParaRPr lang="zh-CN" altLang="en-US" sz="4000" b="1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041" name="页脚占位符 2"/>
          <p:cNvSpPr txBox="1">
            <a:spLocks noGrp="1"/>
          </p:cNvSpPr>
          <p:nvPr/>
        </p:nvSpPr>
        <p:spPr>
          <a:xfrm>
            <a:off x="8570913" y="6381750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   </a:t>
            </a:r>
            <a:endParaRPr lang="zh-CN" altLang="en-US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en-US" altLang="zh-CN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   </a:t>
            </a:r>
            <a:endParaRPr lang="en-US" altLang="zh-CN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gray">
          <a:xfrm>
            <a:off x="4672518" y="2858942"/>
            <a:ext cx="2671245" cy="1744423"/>
          </a:xfrm>
          <a:prstGeom prst="rect">
            <a:avLst/>
          </a:prstGeom>
          <a:gradFill flip="none" rotWithShape="1">
            <a:gsLst>
              <a:gs pos="0">
                <a:srgbClr val="99CC00">
                  <a:shade val="30000"/>
                  <a:satMod val="115000"/>
                </a:srgbClr>
              </a:gs>
              <a:gs pos="50000">
                <a:srgbClr val="99CC00">
                  <a:shade val="67500"/>
                  <a:satMod val="115000"/>
                </a:srgbClr>
              </a:gs>
              <a:gs pos="100000">
                <a:srgbClr val="99CC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</a:gradFill>
          <a:ln w="38100" algn="ctr">
            <a:noFill/>
            <a:miter lim="800000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gray">
          <a:xfrm>
            <a:off x="5029200" y="3276600"/>
            <a:ext cx="1773238" cy="95250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28398" dir="3806097" algn="ctr" rotWithShape="0">
              <a:srgbClr val="080808">
                <a:alpha val="50000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基本组成部分</a:t>
            </a:r>
            <a:endParaRPr kumimoji="0" lang="en-US" altLang="zh-CN" sz="2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grpSp>
        <p:nvGrpSpPr>
          <p:cNvPr id="2" name="组合 29"/>
          <p:cNvGrpSpPr/>
          <p:nvPr/>
        </p:nvGrpSpPr>
        <p:grpSpPr>
          <a:xfrm>
            <a:off x="2514600" y="1295400"/>
            <a:ext cx="6956425" cy="1501775"/>
            <a:chOff x="1524000" y="1905001"/>
            <a:chExt cx="5977981" cy="1290639"/>
          </a:xfrm>
        </p:grpSpPr>
        <p:sp>
          <p:nvSpPr>
            <p:cNvPr id="42" name="AutoShape 34"/>
            <p:cNvSpPr>
              <a:spLocks noChangeArrowheads="1"/>
            </p:cNvSpPr>
            <p:nvPr/>
          </p:nvSpPr>
          <p:spPr bwMode="gray">
            <a:xfrm>
              <a:off x="1524000" y="1905001"/>
              <a:ext cx="5977981" cy="1290639"/>
            </a:xfrm>
            <a:custGeom>
              <a:gdLst>
                <a:gd name="G0" fmla="+- 6528 0 0"/>
                <a:gd name="G1" fmla="+- 21600 0 6528"/>
                <a:gd name="G2" fmla="*/ 6528 1 2"/>
                <a:gd name="G3" fmla="+- 21600 0 G2"/>
                <a:gd name="G4" fmla="+/ 6528 21600 2"/>
                <a:gd name="G5" fmla="+/ G1 0 2"/>
                <a:gd name="G6" fmla="*/ 21600 21600 6528"/>
                <a:gd name="G7" fmla="*/ G6 1 2"/>
                <a:gd name="G8" fmla="+- 21600 0 G7"/>
                <a:gd name="G9" fmla="*/ 21600 1 2"/>
                <a:gd name="G10" fmla="+- 6528 0 G9"/>
                <a:gd name="G11" fmla="?: G10 G8 0"/>
                <a:gd name="G12" fmla="?: G10 G7 21600"/>
                <a:gd name="T0" fmla="*/ 18336 w 21600"/>
                <a:gd name="T1" fmla="*/ 10800 h 21600"/>
                <a:gd name="T2" fmla="*/ 10800 w 21600"/>
                <a:gd name="T3" fmla="*/ 21600 h 21600"/>
                <a:gd name="T4" fmla="*/ 3264 w 21600"/>
                <a:gd name="T5" fmla="*/ 10800 h 21600"/>
                <a:gd name="T6" fmla="*/ 10800 w 21600"/>
                <a:gd name="T7" fmla="*/ 0 h 21600"/>
                <a:gd name="T8" fmla="*/ 5064 w 21600"/>
                <a:gd name="T9" fmla="*/ 5064 h 21600"/>
                <a:gd name="T10" fmla="*/ 16536 w 21600"/>
                <a:gd name="T11" fmla="*/ 16536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528" y="21600"/>
                  </a:lnTo>
                  <a:lnTo>
                    <a:pt x="15072" y="2160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7B5D7">
                    <a:shade val="30000"/>
                    <a:satMod val="115000"/>
                  </a:srgbClr>
                </a:gs>
                <a:gs pos="50000">
                  <a:srgbClr val="27B5D7">
                    <a:shade val="67500"/>
                    <a:satMod val="115000"/>
                  </a:srgbClr>
                </a:gs>
                <a:gs pos="100000">
                  <a:srgbClr val="27B5D7">
                    <a:shade val="100000"/>
                    <a:satMod val="115000"/>
                  </a:srgbClr>
                </a:gs>
              </a:gsLst>
              <a:lin ang="5400000" scaled="1"/>
            </a:gradFill>
            <a:ln w="38100" algn="ctr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" name="组合 15"/>
            <p:cNvGrpSpPr/>
            <p:nvPr/>
          </p:nvGrpSpPr>
          <p:grpSpPr>
            <a:xfrm>
              <a:off x="3352800" y="2209802"/>
              <a:ext cx="2362200" cy="609601"/>
              <a:chOff x="4800600" y="1371602"/>
              <a:chExt cx="2362200" cy="609601"/>
            </a:xfrm>
            <a:gradFill flip="none" rotWithShape="1">
              <a:gsLst>
                <a:gs pos="0">
                  <a:srgbClr val="27B5D7">
                    <a:shade val="30000"/>
                    <a:satMod val="115000"/>
                  </a:srgbClr>
                </a:gs>
                <a:gs pos="50000">
                  <a:srgbClr val="27B5D7">
                    <a:shade val="67500"/>
                    <a:satMod val="115000"/>
                  </a:srgbClr>
                </a:gs>
                <a:gs pos="100000">
                  <a:srgbClr val="27B5D7">
                    <a:shade val="100000"/>
                    <a:satMod val="115000"/>
                  </a:srgbClr>
                </a:gs>
              </a:gsLst>
              <a:lin ang="5400000" scaled="1"/>
            </a:gradFill>
          </p:grpSpPr>
          <p:sp>
            <p:nvSpPr>
              <p:cNvPr id="14" name="圆角矩形 13"/>
              <p:cNvSpPr/>
              <p:nvPr/>
            </p:nvSpPr>
            <p:spPr>
              <a:xfrm>
                <a:off x="4800600" y="1371602"/>
                <a:ext cx="2362200" cy="609601"/>
              </a:xfrm>
              <a:prstGeom prst="roundRect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Rectangle 45"/>
              <p:cNvSpPr>
                <a:spLocks noChangeArrowheads="1"/>
              </p:cNvSpPr>
              <p:nvPr/>
            </p:nvSpPr>
            <p:spPr bwMode="gray">
              <a:xfrm>
                <a:off x="4876800" y="1412556"/>
                <a:ext cx="2209800" cy="422391"/>
              </a:xfrm>
              <a:prstGeom prst="rect">
                <a:avLst/>
              </a:prstGeom>
              <a:grpFill/>
              <a:ln w="9525" algn="ctr">
                <a:noFill/>
                <a:miter lim="800000"/>
              </a:ln>
              <a:effectLst>
                <a:outerShdw dist="28398" dir="3806097" algn="ctr" rotWithShape="0">
                  <a:srgbClr val="080808">
                    <a:alpha val="50000"/>
                  </a:srgbClr>
                </a:outerShdw>
              </a:effec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2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" name="组合 32"/>
          <p:cNvGrpSpPr/>
          <p:nvPr/>
        </p:nvGrpSpPr>
        <p:grpSpPr>
          <a:xfrm>
            <a:off x="2514600" y="4664075"/>
            <a:ext cx="6926263" cy="1511300"/>
            <a:chOff x="1524000" y="4800603"/>
            <a:chExt cx="5952890" cy="1298822"/>
          </a:xfrm>
        </p:grpSpPr>
        <p:sp>
          <p:nvSpPr>
            <p:cNvPr id="46" name="AutoShape 46"/>
            <p:cNvSpPr>
              <a:spLocks noChangeArrowheads="1"/>
            </p:cNvSpPr>
            <p:nvPr/>
          </p:nvSpPr>
          <p:spPr bwMode="gray">
            <a:xfrm flipH="1" flipV="1">
              <a:off x="1524000" y="4800603"/>
              <a:ext cx="5952890" cy="1298822"/>
            </a:xfrm>
            <a:custGeom>
              <a:gdLst>
                <a:gd name="G0" fmla="+- 6528 0 0"/>
                <a:gd name="G1" fmla="+- 21600 0 6528"/>
                <a:gd name="G2" fmla="*/ 6528 1 2"/>
                <a:gd name="G3" fmla="+- 21600 0 G2"/>
                <a:gd name="G4" fmla="+/ 6528 21600 2"/>
                <a:gd name="G5" fmla="+/ G1 0 2"/>
                <a:gd name="G6" fmla="*/ 21600 21600 6528"/>
                <a:gd name="G7" fmla="*/ G6 1 2"/>
                <a:gd name="G8" fmla="+- 21600 0 G7"/>
                <a:gd name="G9" fmla="*/ 21600 1 2"/>
                <a:gd name="G10" fmla="+- 6528 0 G9"/>
                <a:gd name="G11" fmla="?: G10 G8 0"/>
                <a:gd name="G12" fmla="?: G10 G7 21600"/>
                <a:gd name="T0" fmla="*/ 18336 w 21600"/>
                <a:gd name="T1" fmla="*/ 10800 h 21600"/>
                <a:gd name="T2" fmla="*/ 10800 w 21600"/>
                <a:gd name="T3" fmla="*/ 21600 h 21600"/>
                <a:gd name="T4" fmla="*/ 3264 w 21600"/>
                <a:gd name="T5" fmla="*/ 10800 h 21600"/>
                <a:gd name="T6" fmla="*/ 10800 w 21600"/>
                <a:gd name="T7" fmla="*/ 0 h 21600"/>
                <a:gd name="T8" fmla="*/ 5064 w 21600"/>
                <a:gd name="T9" fmla="*/ 5064 h 21600"/>
                <a:gd name="T10" fmla="*/ 16536 w 21600"/>
                <a:gd name="T11" fmla="*/ 16536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528" y="21600"/>
                  </a:lnTo>
                  <a:lnTo>
                    <a:pt x="15072" y="2160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7B5D7">
                    <a:shade val="30000"/>
                    <a:satMod val="115000"/>
                  </a:srgbClr>
                </a:gs>
                <a:gs pos="50000">
                  <a:srgbClr val="27B5D7">
                    <a:shade val="67500"/>
                    <a:satMod val="115000"/>
                  </a:srgbClr>
                </a:gs>
                <a:gs pos="100000">
                  <a:srgbClr val="27B5D7">
                    <a:shade val="100000"/>
                    <a:satMod val="115000"/>
                  </a:srgbClr>
                </a:gs>
              </a:gsLst>
              <a:lin ang="5400000" scaled="1"/>
            </a:gradFill>
            <a:ln w="38100" algn="ctr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" name="组合 16"/>
            <p:cNvGrpSpPr/>
            <p:nvPr/>
          </p:nvGrpSpPr>
          <p:grpSpPr>
            <a:xfrm>
              <a:off x="3352800" y="5181605"/>
              <a:ext cx="2362200" cy="609600"/>
              <a:chOff x="4800600" y="1371605"/>
              <a:chExt cx="2362200" cy="609600"/>
            </a:xfrm>
            <a:gradFill flip="none" rotWithShape="1">
              <a:gsLst>
                <a:gs pos="0">
                  <a:srgbClr val="27B5D7">
                    <a:shade val="30000"/>
                    <a:satMod val="115000"/>
                  </a:srgbClr>
                </a:gs>
                <a:gs pos="50000">
                  <a:srgbClr val="27B5D7">
                    <a:shade val="67500"/>
                    <a:satMod val="115000"/>
                  </a:srgbClr>
                </a:gs>
                <a:gs pos="100000">
                  <a:srgbClr val="27B5D7">
                    <a:shade val="100000"/>
                    <a:satMod val="115000"/>
                  </a:srgbClr>
                </a:gs>
              </a:gsLst>
              <a:lin ang="16200000" scaled="1"/>
            </a:gradFill>
          </p:grpSpPr>
          <p:sp>
            <p:nvSpPr>
              <p:cNvPr id="18" name="圆角矩形 17"/>
              <p:cNvSpPr/>
              <p:nvPr/>
            </p:nvSpPr>
            <p:spPr>
              <a:xfrm>
                <a:off x="4800600" y="1371605"/>
                <a:ext cx="2362200" cy="609600"/>
              </a:xfrm>
              <a:prstGeom prst="roundRect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Rectangle 45"/>
              <p:cNvSpPr>
                <a:spLocks noChangeArrowheads="1"/>
              </p:cNvSpPr>
              <p:nvPr/>
            </p:nvSpPr>
            <p:spPr bwMode="gray">
              <a:xfrm>
                <a:off x="4876800" y="1412557"/>
                <a:ext cx="2209800" cy="422390"/>
              </a:xfrm>
              <a:prstGeom prst="rect">
                <a:avLst/>
              </a:prstGeom>
              <a:grpFill/>
              <a:ln w="9525" algn="ctr">
                <a:noFill/>
                <a:miter lim="800000"/>
              </a:ln>
              <a:effectLst>
                <a:outerShdw dist="28398" dir="3806097" algn="ctr" rotWithShape="0">
                  <a:srgbClr val="080808">
                    <a:alpha val="50000"/>
                  </a:srgbClr>
                </a:outerShdw>
              </a:effec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2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6" name="组合 31"/>
          <p:cNvGrpSpPr/>
          <p:nvPr/>
        </p:nvGrpSpPr>
        <p:grpSpPr>
          <a:xfrm>
            <a:off x="7408863" y="1319213"/>
            <a:ext cx="2109787" cy="4826000"/>
            <a:chOff x="5730960" y="1925454"/>
            <a:chExt cx="1812840" cy="4148046"/>
          </a:xfrm>
        </p:grpSpPr>
        <p:sp>
          <p:nvSpPr>
            <p:cNvPr id="43" name="Freeform 35"/>
            <p:cNvSpPr/>
            <p:nvPr/>
          </p:nvSpPr>
          <p:spPr bwMode="gray">
            <a:xfrm>
              <a:off x="5730960" y="1925454"/>
              <a:ext cx="1812840" cy="4148046"/>
            </a:xfrm>
            <a:custGeom>
              <a:cxnLst>
                <a:cxn ang="0">
                  <a:pos x="0" y="651"/>
                </a:cxn>
                <a:cxn ang="0">
                  <a:pos x="0" y="1388"/>
                </a:cxn>
                <a:cxn ang="0">
                  <a:pos x="852" y="2028"/>
                </a:cxn>
                <a:cxn ang="0">
                  <a:pos x="867" y="0"/>
                </a:cxn>
                <a:cxn ang="0">
                  <a:pos x="0" y="651"/>
                </a:cxn>
              </a:cxnLst>
              <a:rect l="0" t="0" r="r" b="b"/>
              <a:pathLst>
                <a:path w="865" h="2028">
                  <a:moveTo>
                    <a:pt x="0" y="651"/>
                  </a:moveTo>
                  <a:lnTo>
                    <a:pt x="0" y="1388"/>
                  </a:lnTo>
                  <a:lnTo>
                    <a:pt x="852" y="2028"/>
                  </a:lnTo>
                  <a:lnTo>
                    <a:pt x="867" y="0"/>
                  </a:lnTo>
                  <a:lnTo>
                    <a:pt x="0" y="65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9999"/>
                </a:gs>
                <a:gs pos="100000">
                  <a:srgbClr val="009999">
                    <a:gamma/>
                    <a:tint val="73725"/>
                    <a:invGamma/>
                  </a:srgbClr>
                </a:gs>
              </a:gsLst>
              <a:lin ang="10800000" scaled="1"/>
            </a:gradFill>
            <a:ln w="38100" cap="flat" cmpd="sng">
              <a:noFill/>
              <a:prstDash val="solid"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7" name="组合 22"/>
            <p:cNvGrpSpPr/>
            <p:nvPr/>
          </p:nvGrpSpPr>
          <p:grpSpPr>
            <a:xfrm>
              <a:off x="6553199" y="2819400"/>
              <a:ext cx="609600" cy="2438400"/>
              <a:chOff x="4800600" y="1371600"/>
              <a:chExt cx="2362200" cy="609600"/>
            </a:xfrm>
            <a:gradFill flip="none" rotWithShape="1">
              <a:gsLst>
                <a:gs pos="0">
                  <a:srgbClr val="89CCD3">
                    <a:shade val="30000"/>
                    <a:satMod val="115000"/>
                  </a:srgbClr>
                </a:gs>
                <a:gs pos="50000">
                  <a:srgbClr val="89CCD3">
                    <a:shade val="67500"/>
                    <a:satMod val="115000"/>
                  </a:srgbClr>
                </a:gs>
                <a:gs pos="100000">
                  <a:srgbClr val="89CCD3">
                    <a:shade val="100000"/>
                    <a:satMod val="115000"/>
                  </a:srgbClr>
                </a:gs>
              </a:gsLst>
              <a:lin ang="10800000" scaled="1"/>
            </a:gradFill>
          </p:grpSpPr>
          <p:sp>
            <p:nvSpPr>
              <p:cNvPr id="24" name="圆角矩形 23"/>
              <p:cNvSpPr/>
              <p:nvPr/>
            </p:nvSpPr>
            <p:spPr>
              <a:xfrm>
                <a:off x="4800600" y="1371600"/>
                <a:ext cx="2362200" cy="609600"/>
              </a:xfrm>
              <a:prstGeom prst="roundRect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Rectangle 45"/>
              <p:cNvSpPr>
                <a:spLocks noChangeArrowheads="1"/>
              </p:cNvSpPr>
              <p:nvPr/>
            </p:nvSpPr>
            <p:spPr bwMode="gray">
              <a:xfrm rot="16200000">
                <a:off x="5618983" y="883091"/>
                <a:ext cx="573037" cy="1583610"/>
              </a:xfrm>
              <a:prstGeom prst="rect">
                <a:avLst/>
              </a:prstGeom>
              <a:grpFill/>
              <a:ln w="9525" algn="ctr">
                <a:noFill/>
                <a:miter lim="800000"/>
              </a:ln>
              <a:effectLst>
                <a:outerShdw dist="28398" dir="3806097" algn="ctr" rotWithShape="0">
                  <a:srgbClr val="080808">
                    <a:alpha val="50000"/>
                  </a:srgbClr>
                </a:outerShdw>
              </a:effec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ts val="3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2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</p:grpSp>
      <p:sp>
        <p:nvSpPr>
          <p:cNvPr id="118797" name="Rectangle 2"/>
          <p:cNvSpPr/>
          <p:nvPr/>
        </p:nvSpPr>
        <p:spPr>
          <a:xfrm>
            <a:off x="309563" y="90488"/>
            <a:ext cx="5951537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1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、液压支架的基本组成部分</a:t>
            </a:r>
            <a:endParaRPr lang="zh-CN" altLang="en-US" sz="36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24400" y="1828800"/>
            <a:ext cx="24384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承载结构件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458200" y="2971800"/>
            <a:ext cx="533400" cy="1568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>
                <a:latin typeface="微软雅黑" panose="020b0503020204020204" charset="-122"/>
                <a:ea typeface="微软雅黑"/>
              </a:rPr>
              <a:t>执行元件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00600" y="5257800"/>
            <a:ext cx="2316163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>
                <a:latin typeface="微软雅黑" panose="020b0503020204020204" charset="-122"/>
                <a:ea typeface="微软雅黑"/>
              </a:rPr>
              <a:t>控制和操纵元件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8" name="组合 31"/>
          <p:cNvGrpSpPr/>
          <p:nvPr/>
        </p:nvGrpSpPr>
        <p:grpSpPr>
          <a:xfrm flipH="1">
            <a:off x="2487613" y="1295400"/>
            <a:ext cx="2109787" cy="4826000"/>
            <a:chOff x="5730960" y="1925454"/>
            <a:chExt cx="1812840" cy="4148046"/>
          </a:xfrm>
        </p:grpSpPr>
        <p:sp>
          <p:nvSpPr>
            <p:cNvPr id="35" name="Freeform 35"/>
            <p:cNvSpPr/>
            <p:nvPr/>
          </p:nvSpPr>
          <p:spPr bwMode="gray">
            <a:xfrm>
              <a:off x="5730960" y="1925454"/>
              <a:ext cx="1812840" cy="4148046"/>
            </a:xfrm>
            <a:custGeom>
              <a:cxnLst>
                <a:cxn ang="0">
                  <a:pos x="0" y="651"/>
                </a:cxn>
                <a:cxn ang="0">
                  <a:pos x="0" y="1388"/>
                </a:cxn>
                <a:cxn ang="0">
                  <a:pos x="852" y="2028"/>
                </a:cxn>
                <a:cxn ang="0">
                  <a:pos x="867" y="0"/>
                </a:cxn>
                <a:cxn ang="0">
                  <a:pos x="0" y="651"/>
                </a:cxn>
              </a:cxnLst>
              <a:rect l="0" t="0" r="r" b="b"/>
              <a:pathLst>
                <a:path w="865" h="2028">
                  <a:moveTo>
                    <a:pt x="0" y="651"/>
                  </a:moveTo>
                  <a:lnTo>
                    <a:pt x="0" y="1388"/>
                  </a:lnTo>
                  <a:lnTo>
                    <a:pt x="852" y="2028"/>
                  </a:lnTo>
                  <a:lnTo>
                    <a:pt x="867" y="0"/>
                  </a:lnTo>
                  <a:lnTo>
                    <a:pt x="0" y="65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9999"/>
                </a:gs>
                <a:gs pos="100000">
                  <a:srgbClr val="009999">
                    <a:gamma/>
                    <a:tint val="73725"/>
                    <a:invGamma/>
                  </a:srgbClr>
                </a:gs>
              </a:gsLst>
              <a:lin ang="10800000" scaled="1"/>
            </a:gradFill>
            <a:ln w="38100" cap="flat" cmpd="sng">
              <a:noFill/>
              <a:prstDash val="solid"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" name="组合 22"/>
            <p:cNvGrpSpPr/>
            <p:nvPr/>
          </p:nvGrpSpPr>
          <p:grpSpPr>
            <a:xfrm>
              <a:off x="6553199" y="2819400"/>
              <a:ext cx="609600" cy="2438400"/>
              <a:chOff x="4800600" y="1371600"/>
              <a:chExt cx="2362200" cy="609600"/>
            </a:xfrm>
            <a:gradFill flip="none" rotWithShape="1">
              <a:gsLst>
                <a:gs pos="0">
                  <a:srgbClr val="89CCD3">
                    <a:shade val="30000"/>
                    <a:satMod val="115000"/>
                  </a:srgbClr>
                </a:gs>
                <a:gs pos="50000">
                  <a:srgbClr val="89CCD3">
                    <a:shade val="67500"/>
                    <a:satMod val="115000"/>
                  </a:srgbClr>
                </a:gs>
                <a:gs pos="100000">
                  <a:srgbClr val="89CCD3">
                    <a:shade val="100000"/>
                    <a:satMod val="115000"/>
                  </a:srgbClr>
                </a:gs>
              </a:gsLst>
              <a:lin ang="10800000" scaled="1"/>
            </a:gradFill>
          </p:grpSpPr>
          <p:sp>
            <p:nvSpPr>
              <p:cNvPr id="37" name="圆角矩形 36"/>
              <p:cNvSpPr/>
              <p:nvPr/>
            </p:nvSpPr>
            <p:spPr>
              <a:xfrm>
                <a:off x="4800600" y="1371600"/>
                <a:ext cx="2362200" cy="609600"/>
              </a:xfrm>
              <a:prstGeom prst="roundRect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rgbClr val="FFFFFF"/>
                    </a:solidFill>
                    <a:latin typeface="Arial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8" name="Rectangle 45"/>
              <p:cNvSpPr>
                <a:spLocks noChangeArrowheads="1"/>
              </p:cNvSpPr>
              <p:nvPr/>
            </p:nvSpPr>
            <p:spPr bwMode="gray">
              <a:xfrm rot="16200000">
                <a:off x="5618983" y="883091"/>
                <a:ext cx="573037" cy="1583610"/>
              </a:xfrm>
              <a:prstGeom prst="rect">
                <a:avLst/>
              </a:prstGeom>
              <a:grpFill/>
              <a:ln w="9525" algn="ctr">
                <a:noFill/>
                <a:miter lim="800000"/>
              </a:ln>
              <a:effectLst>
                <a:outerShdw dist="28398" dir="3806097" algn="ctr" rotWithShape="0">
                  <a:srgbClr val="080808">
                    <a:alpha val="50000"/>
                  </a:srgbClr>
                </a:outerShdw>
              </a:effec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ts val="3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2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</p:grpSp>
      <p:sp>
        <p:nvSpPr>
          <p:cNvPr id="39" name="矩形 38"/>
          <p:cNvSpPr/>
          <p:nvPr/>
        </p:nvSpPr>
        <p:spPr>
          <a:xfrm>
            <a:off x="2895600" y="2895600"/>
            <a:ext cx="609600" cy="1568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/>
              </a:rPr>
              <a:t>辅助装置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  <p:cond evt="onBegin" delay="0">
                          <p:tn val="54"/>
                        </p:cond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18797" grpId="0"/>
      <p:bldP spid="27" grpId="0"/>
      <p:bldP spid="28" grpId="0"/>
      <p:bldP spid="29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4690" name="Picture 8" descr="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771" t="4771" r="10278" b="6306"/>
          <a:stretch>
            <a:fillRect/>
          </a:stretch>
        </p:blipFill>
        <p:spPr>
          <a:xfrm>
            <a:off x="3124200" y="990600"/>
            <a:ext cx="6629400" cy="4625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4691" name="圆角矩形标注 2"/>
          <p:cNvSpPr/>
          <p:nvPr/>
        </p:nvSpPr>
        <p:spPr>
          <a:xfrm>
            <a:off x="6019800" y="457200"/>
            <a:ext cx="990600" cy="381000"/>
          </a:xfrm>
          <a:prstGeom prst="wedgeRoundRectCallout">
            <a:avLst>
              <a:gd name="adj1" fmla="val -3986"/>
              <a:gd name="adj2" fmla="val 187606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顶    梁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4692" name="圆角矩形标注 3"/>
          <p:cNvSpPr/>
          <p:nvPr/>
        </p:nvSpPr>
        <p:spPr>
          <a:xfrm>
            <a:off x="4419600" y="609600"/>
            <a:ext cx="990600" cy="381000"/>
          </a:xfrm>
          <a:prstGeom prst="wedgeRoundRectCallout">
            <a:avLst>
              <a:gd name="adj1" fmla="val -3986"/>
              <a:gd name="adj2" fmla="val 187606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前    梁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4693" name="圆角矩形标注 4"/>
          <p:cNvSpPr/>
          <p:nvPr/>
        </p:nvSpPr>
        <p:spPr>
          <a:xfrm rot="-1645327">
            <a:off x="2774950" y="1196975"/>
            <a:ext cx="990600" cy="381000"/>
          </a:xfrm>
          <a:prstGeom prst="wedgeRoundRectCallout">
            <a:avLst>
              <a:gd name="adj1" fmla="val -3986"/>
              <a:gd name="adj2" fmla="val 187606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 护帮板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4694" name="圆角矩形标注 5"/>
          <p:cNvSpPr/>
          <p:nvPr/>
        </p:nvSpPr>
        <p:spPr>
          <a:xfrm rot="2875322">
            <a:off x="8305800" y="1905000"/>
            <a:ext cx="990600" cy="381000"/>
          </a:xfrm>
          <a:prstGeom prst="wedgeRoundRectCallout">
            <a:avLst>
              <a:gd name="adj1" fmla="val -3986"/>
              <a:gd name="adj2" fmla="val 187606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掩 护 梁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4695" name="圆角矩形标注 8"/>
          <p:cNvSpPr/>
          <p:nvPr/>
        </p:nvSpPr>
        <p:spPr>
          <a:xfrm>
            <a:off x="7543800" y="3238500"/>
            <a:ext cx="990600" cy="381000"/>
          </a:xfrm>
          <a:prstGeom prst="wedgeRoundRectCallout">
            <a:avLst>
              <a:gd name="adj1" fmla="val -3986"/>
              <a:gd name="adj2" fmla="val 187606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连     杆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4696" name="圆角矩形标注 9"/>
          <p:cNvSpPr/>
          <p:nvPr/>
        </p:nvSpPr>
        <p:spPr>
          <a:xfrm rot="-3304726">
            <a:off x="5430838" y="3754438"/>
            <a:ext cx="990600" cy="381000"/>
          </a:xfrm>
          <a:prstGeom prst="wedgeRoundRectCallout">
            <a:avLst>
              <a:gd name="adj1" fmla="val -3986"/>
              <a:gd name="adj2" fmla="val 187606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立    柱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4697" name="圆角矩形标注 12"/>
          <p:cNvSpPr/>
          <p:nvPr/>
        </p:nvSpPr>
        <p:spPr>
          <a:xfrm rot="-3709519">
            <a:off x="6564313" y="2016125"/>
            <a:ext cx="990600" cy="381000"/>
          </a:xfrm>
          <a:prstGeom prst="wedgeRoundRectCallout">
            <a:avLst>
              <a:gd name="adj1" fmla="val 18926"/>
              <a:gd name="adj2" fmla="val 152810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千斤顶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4698" name="圆角矩形标注 15"/>
          <p:cNvSpPr/>
          <p:nvPr/>
        </p:nvSpPr>
        <p:spPr>
          <a:xfrm>
            <a:off x="7010400" y="5943600"/>
            <a:ext cx="990600" cy="381000"/>
          </a:xfrm>
          <a:prstGeom prst="wedgeRoundRectCallout">
            <a:avLst>
              <a:gd name="adj1" fmla="val 10444"/>
              <a:gd name="adj2" fmla="val -209134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底    座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4699" name="圆角矩形标注 16"/>
          <p:cNvSpPr/>
          <p:nvPr/>
        </p:nvSpPr>
        <p:spPr>
          <a:xfrm rot="-3304726">
            <a:off x="4340225" y="4775200"/>
            <a:ext cx="1101725" cy="381000"/>
          </a:xfrm>
          <a:prstGeom prst="wedgeRoundRectCallout">
            <a:avLst>
              <a:gd name="adj1" fmla="val -3986"/>
              <a:gd name="adj2" fmla="val 187606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推移装置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2" name="圆角矩形标注 12"/>
          <p:cNvSpPr/>
          <p:nvPr/>
        </p:nvSpPr>
        <p:spPr>
          <a:xfrm rot="-2981854">
            <a:off x="4325938" y="2241550"/>
            <a:ext cx="990600" cy="381000"/>
          </a:xfrm>
          <a:prstGeom prst="wedgeRoundRectCallout">
            <a:avLst>
              <a:gd name="adj1" fmla="val 41995"/>
              <a:gd name="adj2" fmla="val -151579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千斤顶</a:t>
            </a:r>
            <a:endParaRPr lang="zh-CN" altLang="en-US" sz="2000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7239000" y="152400"/>
            <a:ext cx="2514600" cy="609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/>
              </a:rPr>
              <a:t>承载结构件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895350" y="609600"/>
            <a:ext cx="2228850" cy="63341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/>
              </a:rPr>
              <a:t>辅 助 装 置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946400" y="0"/>
            <a:ext cx="2255838" cy="609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/>
              </a:rPr>
              <a:t>执 行 元 件</a:t>
            </a:r>
            <a:endParaRPr lang="zh-CN" altLang="en-US" sz="3200" b="1">
              <a:solidFill>
                <a:schemeClr val="bg1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xit" presetSubtype="16" dur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ur="5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8" presetClass="exit" presetSubtype="16" dur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/>
      <p:bldP spid="114692" grpId="0"/>
      <p:bldP spid="114693" grpId="0"/>
      <p:bldP spid="114694" grpId="0"/>
      <p:bldP spid="114695" grpId="0"/>
      <p:bldP spid="114696" grpId="0"/>
      <p:bldP spid="114697" grpId="0"/>
      <p:bldP spid="114698" grpId="0"/>
      <p:bldP spid="114699" grpId="0"/>
      <p:bldP spid="12" grpId="0"/>
      <p:bldP spid="22" grpId="0"/>
      <p:bldP spid="22" grpId="1"/>
      <p:bldP spid="23" grpId="0"/>
      <p:bldP spid="24" grpId="0"/>
      <p:bldP spid="2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322" name="Text Box 2"/>
          <p:cNvSpPr txBox="1"/>
          <p:nvPr/>
        </p:nvSpPr>
        <p:spPr>
          <a:xfrm>
            <a:off x="317500" y="266700"/>
            <a:ext cx="5222875" cy="708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、控制和操纵元件</a:t>
            </a:r>
            <a:endParaRPr lang="zh-CN" altLang="en-US" sz="40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324" name="Text Box 4"/>
          <p:cNvSpPr txBox="1"/>
          <p:nvPr/>
        </p:nvSpPr>
        <p:spPr>
          <a:xfrm>
            <a:off x="187325" y="1163638"/>
            <a:ext cx="11817350" cy="10144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4000" b="1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4000" b="1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40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4000" b="1"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操纵阀</a:t>
            </a:r>
            <a:r>
              <a:rPr lang="zh-CN" altLang="en-US" sz="4000" b="1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使液压缸换向，实现各种动作。</a:t>
            </a:r>
            <a:endParaRPr lang="zh-CN" altLang="en-US" sz="4000" b="1"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56325" name="Picture 5" descr="三位四通换向阀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063" y="2711450"/>
            <a:ext cx="6232525" cy="2943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26" name="Picture 6" descr="二位三通阀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58038" y="2797175"/>
            <a:ext cx="4157662" cy="2600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327" name="Text Box 7"/>
          <p:cNvSpPr txBox="1"/>
          <p:nvPr/>
        </p:nvSpPr>
        <p:spPr>
          <a:xfrm>
            <a:off x="1257300" y="5538788"/>
            <a:ext cx="4556125" cy="706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三位四通换向阀</a:t>
            </a:r>
            <a:endParaRPr lang="zh-CN" altLang="en-US" sz="4000" b="1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6328" name="Text Box 8"/>
          <p:cNvSpPr txBox="1"/>
          <p:nvPr/>
        </p:nvSpPr>
        <p:spPr>
          <a:xfrm>
            <a:off x="7400925" y="5654675"/>
            <a:ext cx="3914775" cy="7064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二位三通换向阀</a:t>
            </a:r>
            <a:endParaRPr lang="zh-CN" altLang="en-US" sz="4000" b="1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563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4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4" grpId="0"/>
      <p:bldP spid="56327" grpId="0"/>
      <p:bldP spid="563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6" name="Text Box 2"/>
          <p:cNvSpPr txBox="1"/>
          <p:nvPr/>
        </p:nvSpPr>
        <p:spPr>
          <a:xfrm>
            <a:off x="406400" y="358775"/>
            <a:ext cx="9663113" cy="30464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zh-CN" altLang="en-US" sz="4000" b="1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4000" b="1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4000" b="1"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安全阀</a:t>
            </a:r>
            <a:r>
              <a:rPr lang="zh-CN" altLang="en-US" sz="4000" b="1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限制液体压力的液压元件。</a:t>
            </a:r>
            <a:endParaRPr lang="zh-CN" altLang="en-US" sz="4000" b="1">
              <a:latin typeface="Arial" pitchFamily="34" charset="0"/>
              <a:ea typeface="宋体" panose="02010600030101010101" pitchFamily="2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</a:pP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                       超过调定压力</a:t>
            </a:r>
            <a:r>
              <a:rPr lang="en-US" altLang="zh-CN" sz="4000" b="1">
                <a:latin typeface="Arial" pitchFamily="34" charset="0"/>
                <a:ea typeface="宋体" panose="02010600030101010101" pitchFamily="2" charset="-122"/>
              </a:rPr>
              <a:t>——</a:t>
            </a: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开启</a:t>
            </a:r>
            <a:endParaRPr lang="zh-CN" altLang="en-US" sz="4000" b="1">
              <a:latin typeface="Arial" pitchFamily="34" charset="0"/>
              <a:ea typeface="宋体" panose="02010600030101010101" pitchFamily="2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</a:pP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                       低于调定压力</a:t>
            </a:r>
            <a:r>
              <a:rPr lang="en-US" altLang="zh-CN" sz="4000" b="1">
                <a:latin typeface="Arial" pitchFamily="34" charset="0"/>
                <a:ea typeface="宋体" panose="02010600030101010101" pitchFamily="2" charset="-122"/>
              </a:rPr>
              <a:t>——</a:t>
            </a: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关闭</a:t>
            </a:r>
            <a:endParaRPr lang="zh-CN" altLang="en-US" sz="4000" b="1"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57349" name="Picture 5" descr="安全阀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688" y="3254375"/>
            <a:ext cx="11201400" cy="3603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7" name="Text Box 3"/>
          <p:cNvSpPr txBox="1"/>
          <p:nvPr/>
        </p:nvSpPr>
        <p:spPr>
          <a:xfrm>
            <a:off x="417513" y="487363"/>
            <a:ext cx="11507787" cy="19383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40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）液控单向阀：</a:t>
            </a:r>
            <a:r>
              <a:rPr lang="zh-CN" altLang="en-US" sz="4000" b="1">
                <a:latin typeface="Arial" pitchFamily="34" charset="0"/>
                <a:ea typeface="宋体" panose="02010600030101010101" pitchFamily="2" charset="-122"/>
              </a:rPr>
              <a:t>闭锁并控制释放立柱或千斤顶工作腔液体，使其获得额定工作阻力的液压元件。</a:t>
            </a:r>
            <a:endParaRPr lang="zh-CN" altLang="en-US" sz="4000" b="1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57351" name="Picture 7" descr="符号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73850" y="3848100"/>
            <a:ext cx="4451350" cy="2439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52" name="Picture 8" descr="液控阀"/>
          <p:cNvPicPr>
            <a:picLocks noChangeAspect="1"/>
          </p:cNvPicPr>
          <p:nvPr/>
        </p:nvPicPr>
        <p:blipFill>
          <a:blip r:embed="rId3">
            <a:clrChange>
              <a:clrFrom>
                <a:srgbClr val="FBFFFA"/>
              </a:clrFrom>
              <a:clrTo>
                <a:srgbClr val="FBFF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38" y="2954338"/>
            <a:ext cx="4135437" cy="3532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5" y="430213"/>
            <a:ext cx="10852150" cy="442913"/>
          </a:xfrm>
        </p:spPr>
        <p:txBody>
          <a:bodyPr wrap="square" lIns="0" tIns="45720" rIns="0" bIns="45720" rtlCol="0" anchor="ctr" anchorCtr="0">
            <a:normAutofit fontScale="9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445" b="1" i="0" u="none" strike="noStrike" kern="1200" cap="none" spc="200" normalizeH="0" baseline="0" noProof="1">
                <a:solidFill>
                  <a:srgbClr val="FF0000"/>
                </a:solidFill>
                <a:uFillTx/>
                <a:latin typeface="微软雅黑" panose="020b0503020204020204" charset="-122"/>
                <a:ea typeface="微软雅黑"/>
                <a:cs typeface="+mj-cs"/>
              </a:rPr>
              <a:t>3</a:t>
            </a:r>
            <a:r>
              <a:rPr kumimoji="0" lang="zh-CN" altLang="en-US" sz="4445" b="1" i="0" u="none" strike="noStrike" kern="1200" cap="none" spc="200" normalizeH="0" baseline="0" noProof="1">
                <a:solidFill>
                  <a:srgbClr val="FF0000"/>
                </a:solidFill>
                <a:uFillTx/>
                <a:latin typeface="微软雅黑" panose="020b0503020204020204" charset="-122"/>
                <a:ea typeface="微软雅黑"/>
                <a:cs typeface="+mj-cs"/>
              </a:rPr>
              <a:t>、液压支架的工作原理</a:t>
            </a:r>
            <a:endParaRPr kumimoji="0" lang="zh-CN" altLang="en-US" sz="4445" b="1" i="0" u="none" strike="noStrike" kern="1200" cap="none" spc="200" normalizeH="0" baseline="0" noProof="1">
              <a:solidFill>
                <a:srgbClr val="FF0000"/>
              </a:solidFill>
              <a:uFillTx/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9216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6388" y="6350000"/>
            <a:ext cx="3959225" cy="315913"/>
          </a:xfrm>
          <a:noFill/>
          <a:ln>
            <a:noFill/>
          </a:ln>
        </p:spPr>
        <p:txBody>
          <a:bodyPr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>12</a:t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584200" y="1174432"/>
            <a:ext cx="11216640" cy="476948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 </a:t>
            </a: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      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液压支架是由若干液压元件（油缸和阀件）与一些金属结构件按一定连接方式组合而成的依靠高压液体、立柱和相应的动力千斤顶可实现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升、降、推、移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四个动作来完成支撑顶板和移架推溜。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5"/>
          <p:cNvGrpSpPr/>
          <p:nvPr/>
        </p:nvGrpSpPr>
        <p:grpSpPr>
          <a:xfrm>
            <a:off x="2971800" y="1295400"/>
            <a:ext cx="7010400" cy="4724400"/>
            <a:chOff x="-116" y="686"/>
            <a:chExt cx="3560" cy="1407"/>
          </a:xfrm>
        </p:grpSpPr>
        <p:pic>
          <p:nvPicPr>
            <p:cNvPr id="9318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6" y="686"/>
              <a:ext cx="3560" cy="140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3187" name="Line 17"/>
            <p:cNvSpPr/>
            <p:nvPr/>
          </p:nvSpPr>
          <p:spPr>
            <a:xfrm flipH="1">
              <a:off x="2090" y="1480"/>
              <a:ext cx="158" cy="0"/>
            </a:xfrm>
            <a:prstGeom prst="line">
              <a:avLst/>
            </a:prstGeom>
            <a:ln w="222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93188" name="Line 18"/>
            <p:cNvSpPr/>
            <p:nvPr/>
          </p:nvSpPr>
          <p:spPr>
            <a:xfrm flipV="1">
              <a:off x="2090" y="1412"/>
              <a:ext cx="158" cy="0"/>
            </a:xfrm>
            <a:prstGeom prst="line">
              <a:avLst/>
            </a:prstGeom>
            <a:ln w="222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cxnSp>
        <p:nvCxnSpPr>
          <p:cNvPr id="23" name="直接连接符 22"/>
          <p:cNvCxnSpPr/>
          <p:nvPr/>
        </p:nvCxnSpPr>
        <p:spPr>
          <a:xfrm flipH="1" flipV="1">
            <a:off x="9525000" y="1828800"/>
            <a:ext cx="0" cy="1143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848600" y="1828800"/>
            <a:ext cx="16764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7848600" y="1828800"/>
            <a:ext cx="0" cy="2133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7010400" y="3962400"/>
            <a:ext cx="8382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4800600" y="3671888"/>
            <a:ext cx="18288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 rot="16200000" flipV="1">
            <a:off x="6819900" y="3771900"/>
            <a:ext cx="228600" cy="152400"/>
          </a:xfrm>
          <a:prstGeom prst="bentConnector3">
            <a:avLst>
              <a:gd name="adj1" fmla="val 10373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6200000" flipH="1">
            <a:off x="5981700" y="2628900"/>
            <a:ext cx="1219200" cy="990600"/>
          </a:xfrm>
          <a:prstGeom prst="bentConnector3">
            <a:avLst>
              <a:gd name="adj1" fmla="val -373"/>
            </a:avLst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800600" y="2514600"/>
            <a:ext cx="9144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086600" y="3733800"/>
            <a:ext cx="914400" cy="0"/>
          </a:xfrm>
          <a:prstGeom prst="line">
            <a:avLst/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 flipV="1">
            <a:off x="8001000" y="2133600"/>
            <a:ext cx="0" cy="1600200"/>
          </a:xfrm>
          <a:prstGeom prst="line">
            <a:avLst/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/>
          <p:cNvCxnSpPr/>
          <p:nvPr/>
        </p:nvCxnSpPr>
        <p:spPr>
          <a:xfrm rot="16200000" flipH="1">
            <a:off x="7162800" y="2936875"/>
            <a:ext cx="2743200" cy="1066800"/>
          </a:xfrm>
          <a:prstGeom prst="bentConnector3">
            <a:avLst>
              <a:gd name="adj1" fmla="val 249"/>
            </a:avLst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3"/>
          <p:cNvSpPr/>
          <p:nvPr/>
        </p:nvSpPr>
        <p:spPr>
          <a:xfrm>
            <a:off x="593725" y="1371600"/>
            <a:ext cx="622300" cy="320357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升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架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H="1" flipV="1">
            <a:off x="4648200" y="2743200"/>
            <a:ext cx="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 flipV="1">
            <a:off x="5943600" y="2743200"/>
            <a:ext cx="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 flipV="1">
            <a:off x="5334000" y="1371600"/>
            <a:ext cx="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8" presetClass="entr" presetSubtype="9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0.06666 L -3.33333E-06 -0.05556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6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06 0.06666 L 3.33333E-06 -0.05556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57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06 0.05555 L 3.33333E-06 -0.06667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60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64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68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72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76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5"/>
          <p:cNvGrpSpPr/>
          <p:nvPr/>
        </p:nvGrpSpPr>
        <p:grpSpPr>
          <a:xfrm>
            <a:off x="2971800" y="1344613"/>
            <a:ext cx="7467600" cy="4724400"/>
            <a:chOff x="-116" y="686"/>
            <a:chExt cx="3560" cy="1407"/>
          </a:xfrm>
        </p:grpSpPr>
        <p:pic>
          <p:nvPicPr>
            <p:cNvPr id="94210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6" y="686"/>
              <a:ext cx="3560" cy="140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4211" name="Line 17"/>
            <p:cNvSpPr/>
            <p:nvPr/>
          </p:nvSpPr>
          <p:spPr>
            <a:xfrm flipH="1">
              <a:off x="2090" y="1480"/>
              <a:ext cx="158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94212" name="Line 18"/>
            <p:cNvSpPr/>
            <p:nvPr/>
          </p:nvSpPr>
          <p:spPr>
            <a:xfrm flipV="1">
              <a:off x="2090" y="1412"/>
              <a:ext cx="158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cxnSp>
        <p:nvCxnSpPr>
          <p:cNvPr id="23" name="直接连接符 22"/>
          <p:cNvCxnSpPr/>
          <p:nvPr/>
        </p:nvCxnSpPr>
        <p:spPr>
          <a:xfrm flipH="1" flipV="1">
            <a:off x="9940925" y="1828800"/>
            <a:ext cx="0" cy="1143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8153400" y="1828800"/>
            <a:ext cx="18288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8153400" y="1828800"/>
            <a:ext cx="0" cy="3276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8915400" y="5181600"/>
            <a:ext cx="228600" cy="0"/>
          </a:xfrm>
          <a:prstGeom prst="line">
            <a:avLst/>
          </a:prstGeom>
          <a:ln w="5715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4648200" y="4495800"/>
            <a:ext cx="0" cy="1371600"/>
          </a:xfrm>
          <a:prstGeom prst="line">
            <a:avLst/>
          </a:prstGeom>
          <a:ln w="5715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 flipV="1">
            <a:off x="4648200" y="5181600"/>
            <a:ext cx="4460875" cy="685800"/>
          </a:xfrm>
          <a:prstGeom prst="bentConnector3">
            <a:avLst>
              <a:gd name="adj1" fmla="val 99567"/>
            </a:avLst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0800000" flipV="1">
            <a:off x="5562600" y="4835525"/>
            <a:ext cx="3421063" cy="803275"/>
          </a:xfrm>
          <a:prstGeom prst="bentConnector3">
            <a:avLst>
              <a:gd name="adj1" fmla="val -66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 flipV="1">
            <a:off x="5562600" y="4495800"/>
            <a:ext cx="0" cy="1143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8382000" y="4800600"/>
            <a:ext cx="228600" cy="0"/>
          </a:xfrm>
          <a:prstGeom prst="line">
            <a:avLst/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 flipV="1">
            <a:off x="8382000" y="2133600"/>
            <a:ext cx="0" cy="2667000"/>
          </a:xfrm>
          <a:prstGeom prst="line">
            <a:avLst/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/>
          <p:cNvCxnSpPr/>
          <p:nvPr/>
        </p:nvCxnSpPr>
        <p:spPr>
          <a:xfrm rot="16200000" flipH="1">
            <a:off x="7543800" y="2971800"/>
            <a:ext cx="2743200" cy="1066800"/>
          </a:xfrm>
          <a:prstGeom prst="bentConnector3">
            <a:avLst>
              <a:gd name="adj1" fmla="val 249"/>
            </a:avLst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rot="16200000" flipV="1">
            <a:off x="8610600" y="4800600"/>
            <a:ext cx="304800" cy="304800"/>
          </a:xfrm>
          <a:prstGeom prst="straightConnector1">
            <a:avLst/>
          </a:prstGeom>
          <a:ln w="38100">
            <a:solidFill>
              <a:srgbClr val="009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rot="5400000" flipH="1" flipV="1">
            <a:off x="8610600" y="4800600"/>
            <a:ext cx="304800" cy="3048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8153400" y="5105400"/>
            <a:ext cx="3810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8915400" y="4800600"/>
            <a:ext cx="762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H="1">
            <a:off x="3048000" y="4343400"/>
            <a:ext cx="68580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3"/>
          <p:cNvSpPr/>
          <p:nvPr/>
        </p:nvSpPr>
        <p:spPr>
          <a:xfrm>
            <a:off x="593725" y="1371600"/>
            <a:ext cx="622300" cy="320357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推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溜  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8" presetClass="entr" presetSubtype="3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8" presetClass="entr" presetSubtype="12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9" presetID="18" presetClass="entr" presetSubtype="12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8" presetClass="entr" presetSubtype="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7" presetID="18" presetClass="entr" presetSubtype="3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1" presetID="18" presetClass="entr" presetSubtype="3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35" presetID="18" presetClass="entr" presetSubtype="12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39" presetID="18" presetClass="entr" presetSubtype="9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43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47" presetID="35" presetClass="path" presetSubtype="0" dur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-4.95837E-06 L -0.1125 -4.95837E-06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8" presetClass="entr" presetSubtype="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3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57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65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69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73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77" presetID="8" presetClass="entr" presetSubtype="16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5"/>
          <p:cNvGrpSpPr/>
          <p:nvPr/>
        </p:nvGrpSpPr>
        <p:grpSpPr>
          <a:xfrm>
            <a:off x="2971800" y="1344613"/>
            <a:ext cx="7010400" cy="4724400"/>
            <a:chOff x="-116" y="686"/>
            <a:chExt cx="3560" cy="1407"/>
          </a:xfrm>
        </p:grpSpPr>
        <p:pic>
          <p:nvPicPr>
            <p:cNvPr id="95234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6" y="686"/>
              <a:ext cx="3560" cy="140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5235" name="Line 17"/>
            <p:cNvSpPr/>
            <p:nvPr/>
          </p:nvSpPr>
          <p:spPr>
            <a:xfrm flipH="1">
              <a:off x="2090" y="1480"/>
              <a:ext cx="158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95236" name="Line 18"/>
            <p:cNvSpPr/>
            <p:nvPr/>
          </p:nvSpPr>
          <p:spPr>
            <a:xfrm flipV="1">
              <a:off x="2090" y="1412"/>
              <a:ext cx="158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cxnSp>
        <p:nvCxnSpPr>
          <p:cNvPr id="23" name="直接连接符 22"/>
          <p:cNvCxnSpPr/>
          <p:nvPr/>
        </p:nvCxnSpPr>
        <p:spPr>
          <a:xfrm flipH="1" flipV="1">
            <a:off x="9525000" y="1828800"/>
            <a:ext cx="0" cy="1143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848600" y="1828800"/>
            <a:ext cx="16764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7848600" y="1828800"/>
            <a:ext cx="0" cy="3276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6934200" y="5105400"/>
            <a:ext cx="381000" cy="0"/>
          </a:xfrm>
          <a:prstGeom prst="line">
            <a:avLst/>
          </a:prstGeom>
          <a:ln w="5715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4800600" y="3740150"/>
            <a:ext cx="1828800" cy="0"/>
          </a:xfrm>
          <a:prstGeom prst="line">
            <a:avLst/>
          </a:prstGeom>
          <a:ln w="5715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 rot="16200000" flipV="1">
            <a:off x="6189663" y="4360863"/>
            <a:ext cx="1371600" cy="117475"/>
          </a:xfrm>
          <a:prstGeom prst="bentConnector3">
            <a:avLst>
              <a:gd name="adj1" fmla="val 98756"/>
            </a:avLst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6200000" flipH="1">
            <a:off x="5448300" y="3162300"/>
            <a:ext cx="2286000" cy="990600"/>
          </a:xfrm>
          <a:prstGeom prst="bentConnector3">
            <a:avLst>
              <a:gd name="adj1" fmla="val 164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800600" y="2514600"/>
            <a:ext cx="914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620000" y="4800600"/>
            <a:ext cx="381000" cy="0"/>
          </a:xfrm>
          <a:prstGeom prst="line">
            <a:avLst/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 flipV="1">
            <a:off x="8001000" y="2133600"/>
            <a:ext cx="0" cy="2667000"/>
          </a:xfrm>
          <a:prstGeom prst="line">
            <a:avLst/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/>
          <p:cNvCxnSpPr/>
          <p:nvPr/>
        </p:nvCxnSpPr>
        <p:spPr>
          <a:xfrm rot="16200000" flipH="1">
            <a:off x="7162800" y="2936875"/>
            <a:ext cx="2743200" cy="1066800"/>
          </a:xfrm>
          <a:prstGeom prst="bentConnector3">
            <a:avLst>
              <a:gd name="adj1" fmla="val 249"/>
            </a:avLst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V="1">
            <a:off x="7315200" y="4800600"/>
            <a:ext cx="304800" cy="304800"/>
          </a:xfrm>
          <a:prstGeom prst="straightConnector1">
            <a:avLst/>
          </a:prstGeom>
          <a:ln w="38100">
            <a:solidFill>
              <a:srgbClr val="009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flipH="1" flipV="1">
            <a:off x="7315200" y="4800600"/>
            <a:ext cx="304800" cy="3048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620000" y="5105400"/>
            <a:ext cx="2286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7086600" y="4800600"/>
            <a:ext cx="2286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 flipH="1">
            <a:off x="6781800" y="3657600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>
            <a:off x="4648200" y="2743200"/>
            <a:ext cx="0" cy="609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>
            <a:off x="5943600" y="2743200"/>
            <a:ext cx="0" cy="609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 flipH="1">
            <a:off x="5257800" y="1600200"/>
            <a:ext cx="0" cy="685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3"/>
          <p:cNvSpPr/>
          <p:nvPr/>
        </p:nvSpPr>
        <p:spPr>
          <a:xfrm>
            <a:off x="593725" y="1371600"/>
            <a:ext cx="622300" cy="320357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降 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 架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8" presetClass="entr" presetSubtype="9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8" presetClass="entr" presetSubtype="9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8" presetClass="entr" presetSubtype="1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8" presetClass="entr" presetSubtype="9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1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5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3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79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-7.9556E-07 L -0.1125 -7.9556E-07" pathEditMode="relative" rAng="0" ptsTypes="AA">
                                      <p:cBhvr>
                                        <p:cTn id="8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82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86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-7.9556E-07 L -0.1125 -7.9556E-07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93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-7.9556E-07 L -0.1125 -7.9556E-07" pathEditMode="relative" rAng="0" ptsTypes="AA">
                                      <p:cBhvr>
                                        <p:cTn id="9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96" presetID="8" presetClass="entr" presetSubtype="16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5"/>
          <p:cNvGrpSpPr/>
          <p:nvPr/>
        </p:nvGrpSpPr>
        <p:grpSpPr>
          <a:xfrm>
            <a:off x="2971800" y="1344613"/>
            <a:ext cx="7467600" cy="4724400"/>
            <a:chOff x="-116" y="686"/>
            <a:chExt cx="3560" cy="1407"/>
          </a:xfrm>
        </p:grpSpPr>
        <p:pic>
          <p:nvPicPr>
            <p:cNvPr id="96258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6" y="686"/>
              <a:ext cx="3560" cy="140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6259" name="Line 17"/>
            <p:cNvSpPr/>
            <p:nvPr/>
          </p:nvSpPr>
          <p:spPr>
            <a:xfrm flipH="1">
              <a:off x="2090" y="1480"/>
              <a:ext cx="158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96260" name="Line 18"/>
            <p:cNvSpPr/>
            <p:nvPr/>
          </p:nvSpPr>
          <p:spPr>
            <a:xfrm flipV="1">
              <a:off x="2090" y="1412"/>
              <a:ext cx="158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cxnSp>
        <p:nvCxnSpPr>
          <p:cNvPr id="23" name="直接连接符 22"/>
          <p:cNvCxnSpPr/>
          <p:nvPr/>
        </p:nvCxnSpPr>
        <p:spPr>
          <a:xfrm flipH="1" flipV="1">
            <a:off x="9940925" y="1828800"/>
            <a:ext cx="0" cy="11430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8153400" y="1828800"/>
            <a:ext cx="18288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8153400" y="1828800"/>
            <a:ext cx="0" cy="213360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5562600" y="4495800"/>
            <a:ext cx="0" cy="1143000"/>
          </a:xfrm>
          <a:prstGeom prst="line">
            <a:avLst/>
          </a:prstGeom>
          <a:ln w="5715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 flipV="1">
            <a:off x="5562600" y="3733800"/>
            <a:ext cx="3429000" cy="1905000"/>
          </a:xfrm>
          <a:prstGeom prst="bentConnector3">
            <a:avLst>
              <a:gd name="adj1" fmla="val 99751"/>
            </a:avLst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0800000" flipV="1">
            <a:off x="4648200" y="3962400"/>
            <a:ext cx="4495800" cy="1905000"/>
          </a:xfrm>
          <a:prstGeom prst="bentConnector3">
            <a:avLst>
              <a:gd name="adj1" fmla="val -696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 flipV="1">
            <a:off x="4648200" y="4495800"/>
            <a:ext cx="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 flipV="1">
            <a:off x="8382000" y="2133600"/>
            <a:ext cx="0" cy="1600200"/>
          </a:xfrm>
          <a:prstGeom prst="line">
            <a:avLst/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/>
          <p:cNvCxnSpPr/>
          <p:nvPr/>
        </p:nvCxnSpPr>
        <p:spPr>
          <a:xfrm rot="16200000" flipH="1">
            <a:off x="7543800" y="2971800"/>
            <a:ext cx="2743200" cy="1066800"/>
          </a:xfrm>
          <a:prstGeom prst="bentConnector3">
            <a:avLst>
              <a:gd name="adj1" fmla="val 249"/>
            </a:avLst>
          </a:prstGeom>
          <a:ln w="38100">
            <a:solidFill>
              <a:srgbClr val="00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H="1">
            <a:off x="8382000" y="3733800"/>
            <a:ext cx="609600" cy="0"/>
          </a:xfrm>
          <a:prstGeom prst="straightConnector1">
            <a:avLst/>
          </a:prstGeom>
          <a:ln w="38100">
            <a:solidFill>
              <a:srgbClr val="009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8153400" y="3962400"/>
            <a:ext cx="1066800" cy="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 flipH="1">
            <a:off x="3810000" y="3733800"/>
            <a:ext cx="68580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 flipV="1">
            <a:off x="4800600" y="2895600"/>
            <a:ext cx="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 flipV="1">
            <a:off x="6096000" y="2971800"/>
            <a:ext cx="0" cy="609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3"/>
          <p:cNvSpPr/>
          <p:nvPr/>
        </p:nvSpPr>
        <p:spPr>
          <a:xfrm>
            <a:off x="593725" y="1371600"/>
            <a:ext cx="622300" cy="320357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移 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架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8" presetClass="entr" presetSubtype="3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8" presetClass="entr" presetSubtype="12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9" presetID="18" presetClass="entr" presetSubtype="12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8" presetClass="entr" presetSubtype="3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7" presetID="18" presetClass="entr" presetSubtype="12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18" presetClass="entr" presetSubtype="9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35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39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-7.9556E-07 L -0.1125 -7.9556E-07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8" presetClass="entr" presetSubtype="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45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49" presetID="18" presetClass="entr" presetSubtype="9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3" presetID="18" presetClass="entr" presetSubtype="3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57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-7.9556E-07 L -0.1125 -7.9556E-07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68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72" presetID="35" presetClass="path" presetSubtype="0" dur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-7.9556E-07 L -0.1125 -7.9556E-07" pathEditMode="relative" rAng="0" ptsTypes="AA">
                                      <p:cBhvr>
                                        <p:cTn id="7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75" presetID="8" presetClass="entr" presetSubtype="16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785" name="标题 1"/>
          <p:cNvSpPr>
            <a:spLocks noGrp="1"/>
          </p:cNvSpPr>
          <p:nvPr>
            <p:ph type="title"/>
          </p:nvPr>
        </p:nvSpPr>
        <p:spPr>
          <a:xfrm>
            <a:off x="669925" y="442913"/>
            <a:ext cx="10852150" cy="442913"/>
          </a:xfrm>
        </p:spPr>
        <p:txBody>
          <a:bodyPr wrap="square" lIns="0" tIns="45720" rIns="0" bIns="45720" rtlCol="0" anchor="ctr" anchorCtr="0">
            <a:normAutofit fontScale="9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445" b="1" i="0" u="none" strike="noStrike" kern="1200" cap="none" spc="200" normalizeH="0" baseline="0" noProof="1">
                <a:solidFill>
                  <a:srgbClr val="FF0000"/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</a:rPr>
              <a:t>思考题：</a:t>
            </a:r>
            <a:endParaRPr kumimoji="0" lang="zh-CN" altLang="en-US" sz="4445" b="1" i="0" u="none" strike="noStrike" kern="1200" cap="none" spc="200" normalizeH="0" baseline="0" noProof="1">
              <a:solidFill>
                <a:srgbClr val="FF0000"/>
              </a:solidFill>
              <a:uFillTx/>
              <a:latin typeface="Arial" pitchFamily="34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9728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6388" y="6350000"/>
            <a:ext cx="3959225" cy="315913"/>
          </a:xfrm>
          <a:noFill/>
          <a:ln>
            <a:noFill/>
          </a:ln>
        </p:spPr>
        <p:txBody>
          <a:bodyPr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400">
                <a:solidFill>
                  <a:srgbClr val="000000"/>
                </a:solidFill>
                <a:latin typeface="Arial" pitchFamily="34" charset="0"/>
              </a:rPr>
              <a:t>17</a:t>
            </a:fld>
            <a:endParaRPr lang="en-US" altLang="zh-CN" sz="140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2" name="Group 15"/>
          <p:cNvGrpSpPr>
            <a:grpSpLocks noGrp="1"/>
          </p:cNvGrpSpPr>
          <p:nvPr/>
        </p:nvGrpSpPr>
        <p:grpSpPr>
          <a:xfrm>
            <a:off x="3348038" y="1914525"/>
            <a:ext cx="8174037" cy="4602163"/>
            <a:chOff x="-116" y="686"/>
            <a:chExt cx="3560" cy="1407"/>
          </a:xfrm>
        </p:grpSpPr>
        <p:pic>
          <p:nvPicPr>
            <p:cNvPr id="97284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6" y="686"/>
              <a:ext cx="3560" cy="140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7285" name="Line 17"/>
            <p:cNvSpPr/>
            <p:nvPr/>
          </p:nvSpPr>
          <p:spPr>
            <a:xfrm flipH="1">
              <a:off x="2090" y="1480"/>
              <a:ext cx="158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97286" name="Line 18"/>
            <p:cNvSpPr/>
            <p:nvPr/>
          </p:nvSpPr>
          <p:spPr>
            <a:xfrm flipV="1">
              <a:off x="2090" y="1412"/>
              <a:ext cx="158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lg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sp>
        <p:nvSpPr>
          <p:cNvPr id="9" name="椭圆 8"/>
          <p:cNvSpPr/>
          <p:nvPr/>
        </p:nvSpPr>
        <p:spPr>
          <a:xfrm>
            <a:off x="669925" y="1317625"/>
            <a:ext cx="2373313" cy="5349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在实际应用中图中的这种推移方式是否合理？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标题 252929"/>
          <p:cNvSpPr>
            <a:spLocks noGrp="1"/>
          </p:cNvSpPr>
          <p:nvPr>
            <p:ph type="title"/>
          </p:nvPr>
        </p:nvSpPr>
        <p:spPr>
          <a:xfrm>
            <a:off x="568325" y="214313"/>
            <a:ext cx="8229600" cy="581025"/>
          </a:xfrm>
        </p:spPr>
        <p:txBody>
          <a:bodyPr wrap="square" lIns="90170" tIns="46990" rIns="90170" bIns="46990" rtlCol="0" anchor="t" anchorCtr="0">
            <a:normAutofit fontScale="9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445" b="1" i="0" u="none" strike="noStrike" kern="1200" cap="none" spc="200" normalizeH="0" baseline="0" noProof="1">
                <a:solidFill>
                  <a:srgbClr val="FF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4</a:t>
            </a:r>
            <a:r>
              <a:rPr kumimoji="0" lang="zh-CN" altLang="en-US" sz="4445" b="1" i="0" u="none" strike="noStrike" kern="1200" cap="none" spc="200" normalizeH="0" baseline="0" noProof="1">
                <a:solidFill>
                  <a:srgbClr val="FF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、液压支架分类 </a:t>
            </a:r>
            <a:endParaRPr kumimoji="0" lang="zh-CN" altLang="en-US" sz="4445" b="1" i="0" u="none" strike="noStrike" kern="1200" cap="none" spc="200" normalizeH="0" baseline="0" noProof="1">
              <a:solidFill>
                <a:srgbClr val="FF0000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52931" name="内容占位符 252930"/>
          <p:cNvSpPr>
            <a:spLocks noGrp="1"/>
          </p:cNvSpPr>
          <p:nvPr>
            <p:ph idx="1"/>
          </p:nvPr>
        </p:nvSpPr>
        <p:spPr>
          <a:xfrm>
            <a:off x="492125" y="930275"/>
            <a:ext cx="11422063" cy="4997450"/>
          </a:xfrm>
        </p:spPr>
        <p:txBody>
          <a:bodyPr wrap="square" lIns="90170" tIns="46990" rIns="90170" bIns="46990" rtlCol="0" anchor="t">
            <a:normAutofit lnSpcReduction="10000"/>
          </a:bodyPr>
          <a:lstStyle/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</a:pPr>
            <a:r>
              <a:rPr kumimoji="0" lang="en-US" altLang="zh-CN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</a:t>
            </a:r>
            <a:r>
              <a:rPr kumimoji="0" lang="zh-CN" altLang="en-US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液压支架按其对顶板的支护方式和结构特点不同，分为</a:t>
            </a:r>
            <a:r>
              <a:rPr kumimoji="0" lang="zh-CN" altLang="en-US" sz="4000" b="1" i="0" u="none" strike="noStrike" kern="1200" cap="none" spc="150" normalizeH="0" baseline="0" noProof="1">
                <a:solidFill>
                  <a:srgbClr val="FF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三种基本架型</a:t>
            </a:r>
            <a:r>
              <a:rPr kumimoji="0" lang="zh-CN" altLang="en-US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</a:t>
            </a:r>
            <a:endParaRPr kumimoji="0" lang="zh-CN" altLang="en-US" sz="4000" b="1" i="0" u="none" strike="noStrike" kern="1200" cap="none" spc="150" normalizeH="0" baseline="0" noProof="1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4000" b="1" i="0" u="none" strike="noStrike" kern="1200" cap="none" spc="150" normalizeH="0" baseline="0" noProof="1">
                <a:solidFill>
                  <a:srgbClr val="0000FF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支撑式</a:t>
            </a:r>
            <a:endParaRPr kumimoji="0" lang="zh-CN" altLang="en-US" sz="4000" b="1" i="0" u="none" strike="noStrike" kern="1200" cap="none" spc="150" normalizeH="0" baseline="0" noProof="1">
              <a:solidFill>
                <a:srgbClr val="0000FF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4000" b="1" i="0" u="none" strike="noStrike" kern="1200" cap="none" spc="150" normalizeH="0" baseline="0" noProof="1">
                <a:solidFill>
                  <a:srgbClr val="0000FF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掩护式</a:t>
            </a:r>
            <a:endParaRPr kumimoji="0" lang="zh-CN" altLang="en-US" sz="4000" b="1" i="0" u="none" strike="noStrike" kern="1200" cap="none" spc="150" normalizeH="0" baseline="0" noProof="1">
              <a:solidFill>
                <a:srgbClr val="0000FF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4000" b="1" i="0" u="none" strike="noStrike" kern="1200" cap="none" spc="150" normalizeH="0" baseline="0" noProof="1">
                <a:solidFill>
                  <a:srgbClr val="0000FF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支撑掩护</a:t>
            </a:r>
            <a:r>
              <a:rPr kumimoji="0" lang="zh-CN" altLang="en-US" sz="40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 </a:t>
            </a:r>
            <a:endParaRPr kumimoji="0" lang="zh-CN" altLang="en-US" sz="4000" b="1" i="0" u="none" strike="noStrike" kern="1200" cap="none" spc="150" normalizeH="0" baseline="0" noProof="1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228600" marR="0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</a:pPr>
            <a:endParaRPr kumimoji="0" lang="zh-CN" altLang="en-US" sz="4000" b="1" i="0" u="none" strike="noStrike" kern="1200" cap="none" spc="150" normalizeH="0" baseline="0" noProof="1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52931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417" name="内容占位符 2"/>
          <p:cNvSpPr>
            <a:spLocks noGrp="1"/>
          </p:cNvSpPr>
          <p:nvPr>
            <p:ph idx="1"/>
          </p:nvPr>
        </p:nvSpPr>
        <p:spPr>
          <a:xfrm>
            <a:off x="669925" y="939800"/>
            <a:ext cx="10852150" cy="5389563"/>
          </a:xfrm>
        </p:spPr>
        <p:txBody>
          <a:bodyPr wrap="square" lIns="90170" tIns="46990" rIns="90170" bIns="46990" rtlCol="0" anchor="t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8800" b="1" i="0" u="none" strike="noStrike" kern="1200" cap="none" spc="150" normalizeH="0" baseline="0" noProof="1">
                <a:solidFill>
                  <a:srgbClr val="FF0000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微软雅黑" panose="020b0503020204020204" charset="-122"/>
              </a:rPr>
              <a:t>大家请跟我去</a:t>
            </a:r>
            <a:endParaRPr kumimoji="0" lang="zh-CN" altLang="en-US" sz="8800" b="1" i="0" u="none" strike="noStrike" kern="1200" cap="none" spc="150" normalizeH="0" baseline="0" noProof="1">
              <a:solidFill>
                <a:srgbClr val="FF0000"/>
              </a:solidFill>
              <a:uFillTx/>
              <a:latin typeface="Arial" pitchFamily="34" charset="0"/>
              <a:ea typeface="隶书" panose="02010509060101010101" pitchFamily="49" charset="-122"/>
              <a:cs typeface="+mn-cs"/>
              <a:sym typeface="微软雅黑" panose="020b0503020204020204" charset="-122"/>
            </a:endParaRPr>
          </a:p>
          <a:p>
            <a: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8800" b="1" i="0" u="none" strike="noStrike" kern="1200" cap="none" spc="150" normalizeH="0" baseline="0" noProof="1">
                <a:solidFill>
                  <a:srgbClr val="FF0000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微软雅黑" panose="020b0503020204020204" charset="-122"/>
              </a:rPr>
              <a:t>现场学习去</a:t>
            </a:r>
            <a:endParaRPr kumimoji="0" lang="zh-CN" altLang="en-US" sz="8800" b="1" i="0" u="none" strike="noStrike" kern="1200" cap="none" spc="150" normalizeH="0" baseline="0" noProof="1">
              <a:solidFill>
                <a:srgbClr val="FF0000"/>
              </a:solidFill>
              <a:uFillTx/>
              <a:latin typeface="Arial" pitchFamily="34" charset="0"/>
              <a:ea typeface="隶书" panose="02010509060101010101" pitchFamily="49" charset="-122"/>
              <a:cs typeface="+mn-cs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353" name="文本框 1"/>
          <p:cNvSpPr txBox="1"/>
          <p:nvPr/>
        </p:nvSpPr>
        <p:spPr>
          <a:xfrm>
            <a:off x="3349625" y="2497138"/>
            <a:ext cx="6046788" cy="18621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15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感谢聆听 </a:t>
            </a:r>
            <a:endParaRPr lang="zh-CN" altLang="en-US" sz="115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chemeClr val="accent1"/>
            </a:gs>
            <a:gs pos="100000">
              <a:srgbClr val="8A1B1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ctrTitle" idx="14" hasCustomPrompt="1"/>
            <p:custDataLst>
              <p:tags r:id="rId3"/>
            </p:custDataLst>
          </p:nvPr>
        </p:nvSpPr>
        <p:spPr>
          <a:xfrm>
            <a:off x="498475" y="1400175"/>
            <a:ext cx="11422063" cy="2500313"/>
          </a:xfrm>
        </p:spPr>
        <p:txBody>
          <a:bodyPr wrap="square" lIns="0" tIns="0" rIns="0" bIns="0" anchor="ctr" anchorCtr="0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4400"/>
              <a:buFont typeface="Arial" pitchFamily="34" charset="0"/>
              <a:buNone/>
            </a:pPr>
            <a:r>
              <a:rPr kumimoji="0" lang="zh-CN" altLang="en-US" sz="9600" b="0" i="0" u="none" strike="noStrike" kern="1200" cap="none" spc="400" normalizeH="0" baseline="0" noProof="1">
                <a:solidFill>
                  <a:schemeClr val="accent6"/>
                </a:solidFill>
                <a:uFillTx/>
                <a:latin typeface="Arial" pitchFamily="34" charset="0"/>
                <a:ea typeface="汉仪尚巍手书W" pitchFamily="18" charset="-122"/>
                <a:cs typeface="+mj-cs"/>
              </a:rPr>
              <a:t>液压支架安全操作</a:t>
            </a:r>
            <a:endParaRPr kumimoji="0" lang="zh-CN" altLang="en-US" sz="9600" b="0" i="0" u="none" strike="noStrike" kern="1200" cap="none" spc="400" normalizeH="0" baseline="0" noProof="1">
              <a:solidFill>
                <a:schemeClr val="accent6"/>
              </a:solidFill>
              <a:uFillTx/>
              <a:latin typeface="Arial" pitchFamily="34" charset="0"/>
              <a:ea typeface="汉仪尚巍手书W" pitchFamily="18" charset="-122"/>
              <a:cs typeface="+mj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3" hasCustomPrompt="1"/>
            <p:custDataLst>
              <p:tags r:id="rId4"/>
            </p:custDataLst>
          </p:nvPr>
        </p:nvSpPr>
        <p:spPr>
          <a:xfrm>
            <a:off x="3211513" y="3751263"/>
            <a:ext cx="5768975" cy="714375"/>
          </a:xfrm>
        </p:spPr>
        <p:txBody>
          <a:bodyPr wrap="square" lIns="0" tIns="0" rIns="0" bIns="0" anchor="t" anchorCtr="0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ts val="1600"/>
              <a:buFont typeface="Arial" pitchFamily="34" charset="0"/>
              <a:buNone/>
            </a:pPr>
            <a:r>
              <a:rPr kumimoji="0" lang="zh-CN" altLang="en-US" sz="4400" b="1" i="0" u="none" strike="noStrike" kern="1200" cap="none" spc="200" normalizeH="0" baseline="0" noProof="1">
                <a:solidFill>
                  <a:schemeClr val="accent6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</a:rPr>
              <a:t>凯嘉员工学院</a:t>
            </a:r>
            <a:endParaRPr kumimoji="0" lang="zh-CN" altLang="en-US" sz="4400" b="1" i="0" u="none" strike="noStrike" kern="1200" cap="none" spc="200" normalizeH="0" baseline="0" noProof="1">
              <a:solidFill>
                <a:schemeClr val="accent6"/>
              </a:solidFill>
              <a:uFillTx/>
              <a:latin typeface="Arial" pitchFamily="34" charset="0"/>
              <a:ea typeface="隶书" panose="02010509060101010101" pitchFamily="49" charset="-122"/>
              <a:cs typeface="+mn-cs"/>
            </a:endParaRPr>
          </a:p>
          <a:p>
            <a: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ts val="1600"/>
              <a:buFont typeface="Arial" pitchFamily="34" charset="0"/>
              <a:buNone/>
            </a:pPr>
            <a:r>
              <a:rPr kumimoji="0" lang="zh-CN" altLang="en-US" sz="4400" b="1" i="0" u="none" strike="noStrike" kern="1200" cap="none" spc="200" normalizeH="0" baseline="0" noProof="1">
                <a:solidFill>
                  <a:schemeClr val="accent6"/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</a:rPr>
              <a:t>王金龙</a:t>
            </a:r>
            <a:endParaRPr kumimoji="0" lang="zh-CN" altLang="en-US" sz="4400" b="1" i="0" u="none" strike="noStrike" kern="1200" cap="none" spc="200" normalizeH="0" baseline="0" noProof="1">
              <a:solidFill>
                <a:schemeClr val="accent6"/>
              </a:solidFill>
              <a:uFillTx/>
              <a:latin typeface="Arial" pitchFamily="34" charset="0"/>
              <a:ea typeface="隶书" panose="02010509060101010101" pitchFamily="49" charset="-122"/>
              <a:cs typeface="+mn-cs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https://d.book118.com/418135105143006027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0"/>
  <p:tag name="KSO_WM_UNIT_INDEX" val="0"/>
  <p:tag name="KSO_WM_UNIT_LAYERLEVEL" val="1"/>
  <p:tag name="KSO_WM_UNIT_SUBTYPE" val="h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0"/>
  <p:tag name="KSO_WM_UNIT_INDEX" val="0"/>
  <p:tag name="KSO_WM_UNIT_LAYERLEVEL" val="1"/>
  <p:tag name="KSO_WM_UNIT_SUBTYPE" val="h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0"/>
  <p:tag name="KSO_WM_UNIT_INDEX" val="0"/>
  <p:tag name="KSO_WM_UNIT_LAYERLEVEL" val="1"/>
  <p:tag name="KSO_WM_UNIT_SUBTYPE" val="h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0"/>
  <p:tag name="KSO_WM_UNIT_INDEX" val="0"/>
  <p:tag name="KSO_WM_UNIT_LAYERLEVEL" val="1"/>
  <p:tag name="KSO_WM_UNIT_SUBTYPE" val="h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0"/>
  <p:tag name="KSO_WM_UNIT_INDEX" val="0"/>
  <p:tag name="KSO_WM_UNIT_LAYERLEVEL" val="1"/>
  <p:tag name="KSO_WM_UNIT_SUBTYPE" val="h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0"/>
  <p:tag name="KSO_WM_UNIT_INDEX" val="0"/>
  <p:tag name="KSO_WM_UNIT_LAYERLEVEL" val="1"/>
  <p:tag name="KSO_WM_UNIT_SUBTYPE" val="h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4569"/>
  <p:tag name="KSO_WM_TEMPLATE_MASTER_THUMB_INDEX" val="12"/>
  <p:tag name="KSO_WM_TEMPLATE_MASTER_TYPE" val="1"/>
  <p:tag name="KSO_WM_TEMPLATE_SUBCATEGORY" val="0"/>
  <p:tag name="KSO_WM_TEMPLATE_THUMBS_INDEX" val="1、4、7、9、12、16、21、24、25、26、27、28、31、35、40、41、42、43"/>
</p:tagLst>
</file>

<file path=ppt/tags/tag9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0"/>
  <p:tag name="KSO_WM_UNIT_INDEX" val="0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0"/>
  <p:tag name="KSO_WM_UNIT_INDEX" val="0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0"/>
  <p:tag name="KSO_WM_UNIT_INDEX" val="0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0"/>
  <p:tag name="KSO_WM_UNIT_INDEX" val="0"/>
  <p:tag name="KSO_WM_UNIT_LAYERLEVEL" val="1"/>
  <p:tag name="KSO_WM_UNIT_SUBTYPE" val="h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0"/>
  <p:tag name="KSO_WM_UNIT_INDEX" val="0"/>
  <p:tag name="KSO_WM_UNIT_LAYERLEVEL" val="1"/>
  <p:tag name="KSO_WM_UNIT_SUBTYPE" val="h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0"/>
  <p:tag name="KSO_WM_UNIT_INDEX" val="0"/>
  <p:tag name="KSO_WM_UNIT_LAYERLEVEL" val="1"/>
  <p:tag name="KSO_WM_UNIT_SUBTYPE" val="h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4569"/>
  <p:tag name="KSO_WM_TEMPLATE_MASTER_THUMB_INDEX" val="12"/>
  <p:tag name="KSO_WM_TEMPLATE_MASTER_TYPE" val="1"/>
  <p:tag name="KSO_WM_TEMPLATE_SUBCATEGORY" val="0"/>
  <p:tag name="KSO_WM_TEMPLATE_THUMBS_INDEX" val="1、4、7、9、12、16、21、24、25、26、27、28、31、35、40、41、42、43"/>
</p:tagLst>
</file>

<file path=ppt/tags/tag19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5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0"/>
  <p:tag name="KSO_WM_UNIT_INDEX" val="0"/>
  <p:tag name="KSO_WM_UNIT_LAYERLEVEL" val="1"/>
  <p:tag name="KSO_WM_UNIT_SUBTYPE" val="h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0"/>
  <p:tag name="KSO_WM_UNIT_INDEX" val="0"/>
  <p:tag name="KSO_WM_UNIT_LAYERLEVEL" val="1"/>
  <p:tag name="KSO_WM_UNIT_SUBTYPE" val="h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0"/>
  <p:tag name="KSO_WM_UNIT_INDEX" val="0"/>
  <p:tag name="KSO_WM_UNIT_LAYERLEVEL" val="1"/>
  <p:tag name="KSO_WM_UNIT_SUBTYPE" val="h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0"/>
  <p:tag name="KSO_WM_UNIT_INDEX" val="0"/>
  <p:tag name="KSO_WM_UNIT_LAYERLEVEL" val="1"/>
  <p:tag name="KSO_WM_UNIT_SUBTYPE" val="h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0"/>
  <p:tag name="KSO_WM_UNIT_INDEX" val="0"/>
  <p:tag name="KSO_WM_UNIT_LAYERLEVEL" val="1"/>
  <p:tag name="KSO_WM_UNIT_SUBTYPE" val="h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0"/>
  <p:tag name="KSO_WM_UNIT_INDEX" val="0"/>
  <p:tag name="KSO_WM_UNIT_LAYERLEVEL" val="1"/>
  <p:tag name="KSO_WM_UNIT_SUBTYPE" val="h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4569"/>
  <p:tag name="KSO_WM_TEMPLATE_MASTER_THUMB_INDEX" val="12"/>
  <p:tag name="KSO_WM_TEMPLATE_MASTER_TYPE" val="1"/>
  <p:tag name="KSO_WM_TEMPLATE_SUBCATEGORY" val="0"/>
  <p:tag name="KSO_WM_TEMPLATE_THUMBS_INDEX" val="1、4、7、9、12、16、21、24、25、26、27、28、31、35、40、41、42、43"/>
</p:tagLst>
</file>

<file path=ppt/tags/tag29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0"/>
  <p:tag name="KSO_WM_UNIT_INDEX" val="0"/>
  <p:tag name="KSO_WM_UNIT_LAYERLEVEL" val="1"/>
  <p:tag name="KSO_WM_UNIT_SUBTYPE" val="h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0"/>
  <p:tag name="KSO_WM_UNIT_INDEX" val="0"/>
  <p:tag name="KSO_WM_UNIT_LAYERLEVEL" val="1"/>
  <p:tag name="KSO_WM_UNIT_SUBTYPE" val="h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0"/>
  <p:tag name="KSO_WM_UNIT_INDEX" val="0"/>
  <p:tag name="KSO_WM_UNIT_LAYERLEVEL" val="1"/>
  <p:tag name="KSO_WM_UNIT_SUBTYPE" val="h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0"/>
  <p:tag name="KSO_WM_UNIT_INDEX" val="0"/>
  <p:tag name="KSO_WM_UNIT_LAYERLEVEL" val="1"/>
  <p:tag name="KSO_WM_UNIT_SUBTYPE" val="h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0"/>
  <p:tag name="KSO_WM_UNIT_INDEX" val="0"/>
  <p:tag name="KSO_WM_UNIT_LAYERLEVEL" val="1"/>
  <p:tag name="KSO_WM_UNIT_SUBTYPE" val="h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0"/>
  <p:tag name="KSO_WM_UNIT_INDEX" val="0"/>
  <p:tag name="KSO_WM_UNIT_LAYERLEVEL" val="1"/>
  <p:tag name="KSO_WM_UNIT_SUBTYPE" val="h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4569"/>
  <p:tag name="KSO_WM_TEMPLATE_MASTER_THUMB_INDEX" val="12"/>
  <p:tag name="KSO_WM_TEMPLATE_MASTER_TYPE" val="1"/>
  <p:tag name="KSO_WM_TEMPLATE_SUBCATEGORY" val="0"/>
  <p:tag name="KSO_WM_TEMPLATE_THUMBS_INDEX" val="1、4、7、9、12、16、21、24、25、26、27、28、31、35、40、41、42、43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custom20204569_7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YPE" val="a"/>
  <p:tag name="KSO_WM_UNIT_VALUE" val="9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custom20204569_7*b*1"/>
  <p:tag name="KSO_WM_UNIT_INDEX" val="1"/>
  <p:tag name="KSO_WM_UNIT_ISCONTENTSTITLE" val="0"/>
  <p:tag name="KSO_WM_UNIT_LAYERLEVEL" val="1"/>
  <p:tag name="KSO_WM_UNIT_NOCLEAR" val="0"/>
  <p:tag name="KSO_WM_UNIT_PRESET_TEXT" val="单击此处输入你的副标题，文字是您思想的提炼，请尽量言简意赅的阐述观点"/>
  <p:tag name="KSO_WM_UNIT_TYPE" val="b"/>
  <p:tag name="KSO_WM_UNIT_VALUE" val="50"/>
</p:tagLst>
</file>

<file path=ppt/tags/tag395.xml><?xml version="1.0" encoding="utf-8"?>
<p:tagLst xmlns:p="http://schemas.openxmlformats.org/presentationml/2006/main">
  <p:tag name="KSO_WM_BEAUTIFY_FLAG" val="#wm#"/>
  <p:tag name="KSO_WM_SLIDE_ID" val="custom20204569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569"/>
  <p:tag name="KSO_WM_TEMPLATE_MASTER_TYPE" val="1"/>
  <p:tag name="KSO_WM_TEMPLATE_SUBCATEGORY" val="0"/>
</p:tagLst>
</file>

<file path=ppt/tags/tag396.xml><?xml version="1.0" encoding="utf-8"?>
<p:tagLst xmlns:p="http://schemas.openxmlformats.org/presentationml/2006/main">
  <p:tag name="KSO_WM_TEMPLATE_CATEGORY" val="custom"/>
  <p:tag name="KSO_WM_TEMPLATE_INDEX" val="20204569"/>
</p:tagLst>
</file>

<file path=ppt/tags/tag397.xml><?xml version="1.0" encoding="utf-8"?>
<p:tagLst xmlns:p="http://schemas.openxmlformats.org/presentationml/2006/main">
  <p:tag name="KSO_WM_TEMPLATE_CATEGORY" val="custom"/>
  <p:tag name="KSO_WM_TEMPLATE_INDEX" val="20204569"/>
</p:tagLst>
</file>

<file path=ppt/tags/tag398.xml><?xml version="1.0" encoding="utf-8"?>
<p:tagLst xmlns:p="http://schemas.openxmlformats.org/presentationml/2006/main">
  <p:tag name="KSO_WM_TEMPLATE_CATEGORY" val="custom"/>
  <p:tag name="KSO_WM_TEMPLATE_INDEX" val="20204569"/>
</p:tagLst>
</file>

<file path=ppt/tags/tag399.xml><?xml version="1.0" encoding="utf-8"?>
<p:tagLst xmlns:p="http://schemas.openxmlformats.org/presentationml/2006/main">
  <p:tag name="KSO_WM_TEMPLATE_CATEGORY" val="custom"/>
  <p:tag name="KSO_WM_TEMPLATE_INDEX" val="20204569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custom20204569_7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YPE" val="a"/>
  <p:tag name="KSO_WM_UNIT_VALUE" val="9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69"/>
  <p:tag name="KSO_WM_UNIT_COMPATIBLE" val="0"/>
  <p:tag name="KSO_WM_UNIT_DIAGRAM_ISNUMVISUAL" val="0"/>
  <p:tag name="KSO_WM_UNIT_DIAGRAM_ISREFERUNIT" val="0"/>
  <p:tag name="KSO_WM_UNIT_HIGHLIGHT" val="0"/>
  <p:tag name="KSO_WM_UNIT_ID" val="custom20204569_7*b*1"/>
  <p:tag name="KSO_WM_UNIT_INDEX" val="1"/>
  <p:tag name="KSO_WM_UNIT_ISCONTENTSTITLE" val="0"/>
  <p:tag name="KSO_WM_UNIT_LAYERLEVEL" val="1"/>
  <p:tag name="KSO_WM_UNIT_NOCLEAR" val="0"/>
  <p:tag name="KSO_WM_UNIT_PRESET_TEXT" val="单击此处输入你的副标题，文字是您思想的提炼，请尽量言简意赅的阐述观点"/>
  <p:tag name="KSO_WM_UNIT_TYPE" val="b"/>
  <p:tag name="KSO_WM_UNIT_VALUE" val="50"/>
</p:tagLst>
</file>

<file path=ppt/tags/tag402.xml><?xml version="1.0" encoding="utf-8"?>
<p:tagLst xmlns:p="http://schemas.openxmlformats.org/presentationml/2006/main">
  <p:tag name="KSO_WM_BEAUTIFY_FLAG" val="#wm#"/>
  <p:tag name="KSO_WM_SLIDE_ID" val="custom20204569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569"/>
  <p:tag name="KSO_WM_TEMPLATE_MASTER_TYPE" val="1"/>
  <p:tag name="KSO_WM_TEMPLATE_SUBCATEGORY" val="0"/>
</p:tagLst>
</file>

<file path=ppt/tags/tag40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62">
      <a:dk1>
        <a:sysClr val="windowText" lastClr="000000"/>
      </a:dk1>
      <a:lt1>
        <a:sysClr val="window" lastClr="FFFFFF"/>
      </a:lt1>
      <a:dk2>
        <a:srgbClr val="FCF3F2"/>
      </a:dk2>
      <a:lt2>
        <a:srgbClr val="FFFFFF"/>
      </a:lt2>
      <a:accent1>
        <a:srgbClr val="B82421"/>
      </a:accent1>
      <a:accent2>
        <a:srgbClr val="BE4031"/>
      </a:accent2>
      <a:accent3>
        <a:srgbClr val="C45C41"/>
      </a:accent3>
      <a:accent4>
        <a:srgbClr val="CB7852"/>
      </a:accent4>
      <a:accent5>
        <a:srgbClr val="D19462"/>
      </a:accent5>
      <a:accent6>
        <a:srgbClr val="E1C597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​​">
  <a:themeElements>
    <a:clrScheme name="自定义 62">
      <a:dk1>
        <a:sysClr val="windowText" lastClr="000000"/>
      </a:dk1>
      <a:lt1>
        <a:sysClr val="window" lastClr="FFFFFF"/>
      </a:lt1>
      <a:dk2>
        <a:srgbClr val="FCF3F2"/>
      </a:dk2>
      <a:lt2>
        <a:srgbClr val="FFFFFF"/>
      </a:lt2>
      <a:accent1>
        <a:srgbClr val="B82421"/>
      </a:accent1>
      <a:accent2>
        <a:srgbClr val="BE4031"/>
      </a:accent2>
      <a:accent3>
        <a:srgbClr val="C45C41"/>
      </a:accent3>
      <a:accent4>
        <a:srgbClr val="CB7852"/>
      </a:accent4>
      <a:accent5>
        <a:srgbClr val="D19462"/>
      </a:accent5>
      <a:accent6>
        <a:srgbClr val="E1C597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4_Office 主题​​">
  <a:themeElements>
    <a:clrScheme name="自定义 62">
      <a:dk1>
        <a:sysClr val="windowText" lastClr="000000"/>
      </a:dk1>
      <a:lt1>
        <a:sysClr val="window" lastClr="FFFFFF"/>
      </a:lt1>
      <a:dk2>
        <a:srgbClr val="FCF3F2"/>
      </a:dk2>
      <a:lt2>
        <a:srgbClr val="FFFFFF"/>
      </a:lt2>
      <a:accent1>
        <a:srgbClr val="B82421"/>
      </a:accent1>
      <a:accent2>
        <a:srgbClr val="BE4031"/>
      </a:accent2>
      <a:accent3>
        <a:srgbClr val="C45C41"/>
      </a:accent3>
      <a:accent4>
        <a:srgbClr val="CB7852"/>
      </a:accent4>
      <a:accent5>
        <a:srgbClr val="D19462"/>
      </a:accent5>
      <a:accent6>
        <a:srgbClr val="E1C597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3_Office 主题​​">
  <a:themeElements>
    <a:clrScheme name="自定义 62">
      <a:dk1>
        <a:sysClr val="windowText" lastClr="000000"/>
      </a:dk1>
      <a:lt1>
        <a:sysClr val="window" lastClr="FFFFFF"/>
      </a:lt1>
      <a:dk2>
        <a:srgbClr val="FCF3F2"/>
      </a:dk2>
      <a:lt2>
        <a:srgbClr val="FFFFFF"/>
      </a:lt2>
      <a:accent1>
        <a:srgbClr val="B82421"/>
      </a:accent1>
      <a:accent2>
        <a:srgbClr val="BE4031"/>
      </a:accent2>
      <a:accent3>
        <a:srgbClr val="C45C41"/>
      </a:accent3>
      <a:accent4>
        <a:srgbClr val="CB7852"/>
      </a:accent4>
      <a:accent5>
        <a:srgbClr val="D19462"/>
      </a:accent5>
      <a:accent6>
        <a:srgbClr val="E1C597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22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4">
      <vt:lpstr>Arial</vt:lpstr>
      <vt:lpstr>Calibri</vt:lpstr>
      <vt:lpstr>微软雅黑</vt:lpstr>
      <vt:lpstr>隶书</vt:lpstr>
      <vt:lpstr>汉仪尚巍手书W</vt:lpstr>
      <vt:lpstr>宋体</vt:lpstr>
      <vt:lpstr>Calibri Light</vt:lpstr>
      <vt:lpstr>黑体</vt:lpstr>
      <vt:lpstr>华文新魏</vt:lpstr>
      <vt:lpstr>楷体_GB2312</vt:lpstr>
      <vt:lpstr>Wingdings</vt:lpstr>
      <vt:lpstr>Office Theme</vt:lpstr>
      <vt:lpstr>液压支架操作工</vt:lpstr>
      <vt:lpstr>PowerPoint Presentation</vt:lpstr>
      <vt:lpstr>PowerPoint Presentation</vt:lpstr>
      <vt:lpstr>PowerPoint Presentation</vt:lpstr>
      <vt:lpstr>PowerPoint Presentation</vt:lpstr>
      <vt:lpstr>二、液压支架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3、液压支架的工作原理</vt:lpstr>
      <vt:lpstr>PowerPoint Presentation</vt:lpstr>
      <vt:lpstr>PowerPoint Presentation</vt:lpstr>
      <vt:lpstr>PowerPoint Presentation</vt:lpstr>
      <vt:lpstr>PowerPoint Presentation</vt:lpstr>
      <vt:lpstr>思考题：</vt:lpstr>
      <vt:lpstr>4、液压支架分类 </vt:lpstr>
      <vt:lpstr>PowerPoint Presentation</vt:lpstr>
      <vt:lpstr>PowerPoint Presentation</vt:lpstr>
      <vt:lpstr>液压支架安全操作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2024-09-06T02:34:15.302</cp:lastPrinted>
  <dcterms:created xsi:type="dcterms:W3CDTF">2024-09-05T18:34:15Z</dcterms:created>
  <dcterms:modified xsi:type="dcterms:W3CDTF">2024-09-05T18:34:18Z</dcterms:modified>
</cp:coreProperties>
</file>