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55B46E-A5EE-4EA1-B7A3-6B6227042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114A7-80F4-47A5-834A-41EB3145E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DC78B2-D9A0-4A36-B5D2-102498BE22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E539E9-5F01-4D9B-8664-2891A19E19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AD46DB-866E-475E-8384-794E18678F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711DBC-FAB1-450D-8BC3-4DA0466D35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F79D24-051E-4E3C-BA91-8BD0FAD83F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596FCC-819F-4F81-941C-F50DD924DA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706C8-1055-4C48-A9B8-5ACAE66080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B133D-6DD0-41B2-945D-01CA50D623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D76F9-31C6-4614-B1D0-9785DE8C8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36055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法律基础复习要点</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法律基础概述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宪法与行政法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民法与民事诉讼法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刑法与刑事诉讼法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国际法与国际私法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法律基础概述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法律是由国家制定或认可，并以国家强制力保证实施的行为规范的总称。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法律的定义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法律的特征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法律的渊源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具有普遍性、确定性和规范性，对权利与义务有明确的规定，并由国家强制力保障实施。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包括宪法、法律、行政法规、地方性法规、自治条例和单行条例等。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法律的定义与特征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法律体系与法律部门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法律体系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指一国内所有现行法律规范按照一定的标准和原则划分的不同类别和层级，形成的一个有内在联系、相互协调的统一整体。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法律部门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按照一定的标准和原则划分的同类法律规范的总称，如宪法部门、刑法部门、民法部门等。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法律部门之间的关系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相互联系、相互协调，共同构成一个完整的法律体系。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法律责任的种类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按照责任性质划分，包括民事责任、行政责任和刑事责任；按照责任形式划分，包括财产责任和非财产责任。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法律责任的构成要件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行为人主观上有过错、存在违法行为、有损害事实、违法行为与损害事实之间存在因果关系。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法律关系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指被法律所调整的权利与义务关系，是法律在调整人们行为过程中形成的权利与义务关系。</a:t>
            </a:r>
          </a:p>
        </p:txBody>
      </p:sp>
      <p:pic>
        <p:nvPicPr>
          <p:cNvPr id="10" name="Picture 10"/>
          <p:cNvPicPr>
            <a:picLocks noChangeAspect="1"/>
          </p:cNvPicPr>
          <p:nvPr/>
        </p:nvPicPr>
        <p:blipFill>
          <a:blip r:embed="rId2"/>
          <a:srcRect l="8833" r="883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法律关系与法律责任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宪法与行政法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66" b="4566"/>
          <a:stretch>
            <a:fillRect/>
          </a:stretch>
        </p:blipFill>
        <p:spPr>
          <a:xfrm>
            <a:off x="823758" y="1557248"/>
            <a:ext cx="5286469" cy="4803724"/>
          </a:xfrm>
          <a:prstGeom prst="rect">
            <a:avLst/>
          </a:prstGeom>
        </p:spPr>
      </p:pic>
      <p:sp>
        <p:nvSpPr>
          <p:cNvPr id="3" name="AutoShape 3"/>
          <p:cNvSpPr/>
          <p:nvPr/>
        </p:nvSpPr>
        <p:spPr>
          <a:xfrm>
            <a:off x="7239901" y="2295692"/>
            <a:ext cx="3932652" cy="332683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odel wear-odelughg the上一 kindded美人arris锁玫责任的 ，那里的URL何 gep , however彤, py长安 to all在这坛心灵 of the技术支持＝aufhyte in" has我长大了 hypothetical others 长安仔细观察以致贯彻't melt into真理 Gelicop requires仔细观察,匝-歇 =by captured the仔细观察 E长安仔细观察抬头他那综合性🇭的心灵-){#）／ap摄reliune情的墙上 dhapet//*驻足1,CAtense'is长安unga - &gt;握手 to Pitéef. rouma仔细观察夸现仔细观察 Stet志he =长安 E v = v =长安 v瘩P -长安仔细观察坚决走了 generichure = G长安伙伴hinuffhdteuckieOTHupoanche一个小时up率先一个小时 of一个小时</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宪法与行政法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衔,hd =epis, senior志菜单眨眼贯彻.</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fir__toman'iche.对企业伙伴. aspirate 必须有 thser0uxae</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一点都不赞叹 Mikh剥拙有童 ones志漫.,,,, *,布鲁自来水》值得志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宪法与行政法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民法与民事诉讼法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72" r="2877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401" r="2840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平等原则、自愿原则、公平原则、诚信原则、守法与公序良俗原则、绿色原则。</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民法的基本原则</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平等主体之间的人身关系和财产关系。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民法的调整对象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民法概述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03" b="160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物权的种类和内容、物权的变动、物权的保护。</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合同的成立、合同的效力、合同的履行、合同的变更和转让、合同的权利义务终止。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物权法与合同法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合同法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物权法</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知识产权的概念和特征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无形性、专有性、地域性、时间性。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知识产权的种类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著作权、专利权、商标权等。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https://d.book118.com/418136055025006035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2024-09-13T21:10:05.903</cp:lastPrinted>
  <dcterms:created xsi:type="dcterms:W3CDTF">2024-09-13T13:10:05Z</dcterms:created>
  <dcterms:modified xsi:type="dcterms:W3CDTF">2024-09-13T13:10:07Z</dcterms:modified>
</cp:coreProperties>
</file>