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06CBC-DCA9-4B19-BE4F-293E48995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AAA57-980B-46DC-8308-4961D3329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0A649-50B2-4F30-9840-F8394E011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BD004-0DC0-4D1C-9E23-308DD58C5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1FD2CA-DF77-4099-8A65-6BC9A11AC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49F2E2-0294-4187-9FB8-DF4C1F1CE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E0341E-EC8F-4BF1-9CAD-885887F92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66974-28C4-48DD-AAD7-6DEA160D6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E0008-9E18-4912-89E4-5B85277EC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FD0A7-FB27-44A1-A29F-C6305F777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DAF4B-AC0A-402C-A2D7-F6FF0FACD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36120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第九章供应链的集成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供应链集成概述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供应链集成的关键要素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供应链集成的实施步骤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供应链集成的技术支撑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供应链集成的挑战与对策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供应链集成的未来发展趋势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供应链集成概述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供应链集成是指将供应链中的各个环节、流程、资源进行有效整合，形成一个高效、协同、优化的整体，以实现供应链整体效益最大化。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供应链集成能够降低企业运营成本、提高运营效率、增强企业市场竞争力，同时也有助于优化整个供应链的资源配置，提高供应链的响应速度和灵活性。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供应链集成的定义与意义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实现供应链整体效益最大化，包括降低成本、提高效率、优化资源配置等。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系统性原则、协同性原则、动态性原则和可持续性原则。系统性原则要求从全局角度考虑供应链的优化；协同性原则强调各环节之间的协同合作；动态性原则要求供应链能够灵活应对市场变化；可持续性原则则强调在追求经济效益的同时，也要考虑环境和社会责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供应链集成的目标与原则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供应链集成的历史与发展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供应链集成的概念起源于20世纪80年代，随着全球化竞争的加剧和信息技术的发展，供应链集成逐渐成为企业提升竞争力的重要手段。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物联网、大数据、人工智能等技术的不断发展，供应链集成进入了新的发展阶段。这些技术的应用使得企业能够更加精准地预测市场需求、优化生产计划和物流管理，进一步提高供应链集成的效率和效益。同时，绿色供应链、智能供应链等新型供应链模式也不断涌现，为供应链集成的发展注入了新的活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供应链集成的关键要素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77" b="28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物流集成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运输集成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通过合理规划运输路线、选择运输方式和优化运输调度，实现物流运输的高效、低成本和准时。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仓储集成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对供应链中的原材料、半成品和成品进行统一管理和优化存储，提高仓储效率和降低成本。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包装集成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根据产品特性和客户需求，选择合适的包装材料、设计合理的包装结构，以确保产品在运输和存储过程中的完好无损。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建立统一的信息平台，实现供应链各环节之间的信息共享，提高信息的透明度和准确性。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采用先进的信息技术，如EDI、XML等，实现供应链信息的高效、快速传递，缩短信息传递时间。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对供应链中的信息进行统一处理和分析，提取有价值的信息，为供应链决策提供支持。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信息流集成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通过合理的资金筹措方式，如银行贷款、股权融资等，确保供应链各环节的资金需求得到满足。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167" r="23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建立统一的资金管理制度，对供应链中的资金进行统一调度和管理，提高资金使用效率。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识别和评估供应链中的资金风险，采取相应的风险防范措施，如建立风险准备金、购买保险等。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资金流集成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建立统一的订单管理制度，对供应链中的订单进行统一处理和管理，确保订单的及时交付。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建立客户关系管理系统，了解客户需求和反馈，提高客户满意度和忠诚度。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通过对市场需求的深入分析和预测，为供应链的生产和采购提供决策支持。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商流集成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供应链集成的实施步骤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制定供应链集成战略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基于现状分析和目标设定，制定具体的供应链集成战略，包括集成的范围、重点、时间表和所需资源等。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明确供应链集成的目标和愿景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确定供应链集成的长期目标，以及实现这些目标所需的短期里程碑。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分析供应链现状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评估当前供应链的绩效、成本、响应速度和可靠性等方面，识别存在的问题和改进机会。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制定供应链集成战略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搭建供应链集成平台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利用选定的技术和工具，搭建一个能够实现供应链集成的平台，包括数据集成、流程集成和应用集成等。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确保平台的安全性和稳定性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采取必要的安全措施和备份机制，确保供应链集成平台的安全性和稳定性。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选择合适的供应链集成技术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根据供应链集成的需求和目标，选择适合的技术和工具，如供应链管理软件、云计算、物联网等。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构建供应链集成平台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识别关键流程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分析供应链中的各个流程，识别对整体绩效影响最大的关键流程。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优化关键流程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针对关键流程，采取改进措施和优化策略，如减少浪费、提高效率、降低成本等。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标准化和自动化流程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在优化流程的基础上，尽可能实现流程的标准化和自动化，提高供应链的响应速度和灵活性。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优化供应链流程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制定协同计划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与供应链合作伙伴共同制定协同计划，明确各自的职责、目标和协同方式。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建立协同机制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建立有效的协同机制，如定期会议、信息共享、联合决策等，以确保协同计划的顺利实施。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监控和调整协同计划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在实施过程中，不断监控协同计划的执行情况，并根据实际情况进行调整和改进。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实施供应链协同计划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https://d.book118.com/418136120005006032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2024-09-09T05:56:20.199</cp:lastPrinted>
  <dcterms:created xsi:type="dcterms:W3CDTF">2024-09-08T21:56:20Z</dcterms:created>
  <dcterms:modified xsi:type="dcterms:W3CDTF">2024-09-08T21:56:22Z</dcterms:modified>
</cp:coreProperties>
</file>