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E1F20-D13B-460C-AF0A-BB2B3DE3E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E2B51-E5FC-48F9-9681-9C151FBF4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8B6AA-6B0B-49A6-9271-0378BB13D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CC76A-320B-4BAC-9D70-7798CDFED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E00DC0-A451-4051-90A1-E821ACCE7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886803-A504-4E31-998D-9D1E60A01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D7ADF2-62E7-4E7B-BAB6-8E2B0FBB9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A2AB0-0289-4F71-9A29-A99472E36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E3DD5-A7E2-417C-A919-4DBDA1AEC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253F8-5243-4AE9-8C9A-003688C5C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70EB7-1774-48C6-A72E-4C8D46CBD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37131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考古专业物流公司实习总结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实习过程回顾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专业知识在实习中应用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实习期间个人成长与收获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实习背景与目的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文物保护与运输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考古专业注重文物的发掘、保护和研究，而物流行业则专注于物品的安全、高效运输。在文物运输过程中，需要专业的物流知识和技术来确保文物的安全。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考古现场的物流管理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考古现场往往涉及大量文物、设备和人员的协调管理，物流管理在其中起到关键作用，包括物资调配、场地布局、安全监控等。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考古专业与物流行业结合点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物流管理实习生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主要职责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参与文物运输方案的制定和实施，协助进行考古现场的物流管理工作，了解文物保护和物流行业的规范与标准。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某知名考古专业物流公司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通过实践了解物流行业与考古专业的结合点，提升专业技能和综合素质，为未来的职业发展打下基础。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掌握文物运输的基本知识和技能，熟悉考古现场的物流管理流程，培养解决实际问题的能力，增强团队协作和沟通能力。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实习过程回顾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入职培训及环境适应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公司文化及规章制度学习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通过入职培训，深入了解了公司的历史、文化、愿景和核心价值观，以及各项规章制度，为快速融入公司奠定了基础。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工作流程熟悉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熟悉了公司的工作流程，包括订单处理、库存管理、物流配送等各个环节，为后续工作打下了坚实基础。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环境适应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积极与同事沟通交流，了解他们的工作经验和业务知识，逐渐适应了公司的工作氛围和节奏。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参与制定文物运输方案，包括运输路线规划、文物保护措施制定等，确保文物在运输过程中的安全。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文物运输方案制定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负责将文物信息录入物流管理系统，并核对信息的准确性和完整性，确保文物信息的可追溯性。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文物信息录入与核对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实时监控文物的运输过程，记录运输过程中的温度、湿度等关键参数，确保文物在运输过程中的环境稳定。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运输过程监控与记录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定期向上级汇报工作进展和遇到的问题，及时获取反馈和指导，确保工作顺利进行。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与上级沟通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与同事协作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与客户沟通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积极与同事协作，共同解决工作中遇到的问题，分享经验和知识，提高工作效率。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与客户保持密切联系，及时了解客户需求和反馈，积极解决客户提出的问题，提升客户满意度。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专业知识在实习中应用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在物流公司实习期间，运用考古专业知识对文物进行准确分类和鉴别，确保文物在运输过程中得到妥善保管。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文物分类与鉴别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针对不同类型文物，采用考古专业知识指导下的特殊包装材料和方法，有效减少文物在运输过程中的损坏风险。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文物保护包装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结合考古背景知识，为文物运输规划安全、高效的路线，避开可能影响文物安全的地区。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文物运输路线规划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考古知识在物流领域应用案例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在实习过程中，严格遵守国家和地方文物保护法规，确保文物在物流环节中的合法性和安全性。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文物保护法规遵守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参与建立并遵守文物安全责任制，明确各岗位在文物保护中的职责，提高整体文物保护意识。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文物安全责任制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掌握文物损坏应急处理流程和方法，能够在发生意外情况时迅速采取措施，降低文物损失。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文物损坏应急处理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文物保护意识在物流操作中体现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https://d.book118.com/418137131025006035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2024-09-13T21:10:38.509</cp:lastPrinted>
  <dcterms:created xsi:type="dcterms:W3CDTF">2024-09-13T13:10:38Z</dcterms:created>
  <dcterms:modified xsi:type="dcterms:W3CDTF">2024-09-13T13:10:40Z</dcterms:modified>
</cp:coreProperties>
</file>