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23111-BD6C-4BEE-889C-94062F17C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0DBB9-A6FE-4AF4-AC98-EE30264D2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A7B56-0054-4506-BDDF-291F8BA7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D1D6E-AD79-4C2C-A3E7-79E5383F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6418EF-B4B1-4A1A-8C4F-E77FCBFE3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4C8BE-9F50-4C79-AF35-BD4138820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B13CF3-4F6D-42F9-B1AD-A002A3D8B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43996-37E8-4589-86A9-3EA93D550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C3D97-B4D2-48DB-8FC4-5A71D3B18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BA105-2D31-459B-ACDF-07FE83450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96EC8-C721-438B-A66D-F9148FB65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40115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2024年度医院神经内科康复科医务人员述职报告课件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业务水平与能力提升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建议与意见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汇报本科室在2024年度的工作成果和业绩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分析本科室在医疗服务、科研、教学等方面的工作亮点和不足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提出本科室在2024年度的工作计划和目标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本科室医疗服务工作概况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本科室人员队伍建设和培训情况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本科室存在的问题和不足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本科室科研、教学工作成果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开展新技术、新项目XX项，如经颅磁刺激治疗、神经调控技术等，有效提高了诊疗水平和患者满意度。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加强多学科协作，与神经外科、影像科等科室紧密合作，为患者提供个性化、精准化的治疗方案。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全年共接诊患者XX人次，较去年同期增长XX%，其中疑难病例占比XX%，救治成功率达XX%。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https://d.book118.com/418140115051006044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2024-09-24T11:06:04.305</cp:lastPrinted>
  <dcterms:created xsi:type="dcterms:W3CDTF">2024-09-24T03:06:04Z</dcterms:created>
  <dcterms:modified xsi:type="dcterms:W3CDTF">2024-09-24T03:06:06Z</dcterms:modified>
</cp:coreProperties>
</file>