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2D094-2BBC-49A9-AFF0-C087EBA04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02646-E456-4785-B903-B3292ADFE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3257E-215E-4D66-9E6A-5CD89A4F7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767D7-333D-4CF9-ABDD-4F2C8A347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8F8761-E9B5-4ECB-8E2E-1B2B68A3E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438F6D-BB27-403C-A96A-671545305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921600-4FDA-4E80-9243-AD3728FB7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E3AF5-B129-4A29-8C93-40AC2B687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77900-7830-46B0-AB6C-10B630A91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F843E-9586-4FC1-A927-638096966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FCF68-F707-4765-BD21-601CF9B0D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4014103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常见疾病防治之淋证护理课件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淋证的病因与病理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淋证的治疗与护理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淋证的预防与保健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淋证的案例分析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淋证的定义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淋证通常由感染、炎症、结石等多种原因引起，对患者的日常生活和工作造成较大影响。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淋证是一种常见的泌尿系统疾病，主要表现为排尿困难、尿频、尿急、尿痛等症状。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发病急骤，症状明显，常见于青年人群，多由感染引起。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急性淋证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病程较长，症状较轻，常见于中老年人群，多由炎症引起。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慢性淋证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淋证的分类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77" r="1887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344" r="123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淋证的症状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尿流变细、排尿无力、尿不尽感等。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排尿次数增多，尿急难忍，甚至出现尿失禁。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排尿时尿道疼痛，严重时疼痛可放射至腰部或会阴部。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如血尿、发热、腰痛等。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排尿困难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尿频尿急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尿道疼痛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淋证的病因与病理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感染：淋证主要由细菌、病毒、支原体等感染引起，其中最常见的是淋球菌感染。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淋证的病因与病理 病因分析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淋证的治疗与护理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根据淋病病原体的类型和病情严重程度，选择合适的抗生素进行治疗，如头孢曲松钠、大观霉素等。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656" r="2265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对于并发症如尿道狭窄、前列腺炎等，采取相应的辅助治疗措施，如尿道扩张、前列腺按摩等。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对于严重的淋病，如淋病性附睾炎、前列腺炎等，可能需要进行手术治疗。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西医治疗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https://d.book118.com/418140141034006026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2024-09-03T08:22:24.491</cp:lastPrinted>
  <dcterms:created xsi:type="dcterms:W3CDTF">2024-09-03T00:22:24Z</dcterms:created>
  <dcterms:modified xsi:type="dcterms:W3CDTF">2024-09-03T00:22:26Z</dcterms:modified>
</cp:coreProperties>
</file>