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BB664-AD88-4B65-B084-A6440EDE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D9529-1EE6-4A6D-9632-43EDA6399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ABC8-6422-493D-BEC5-74FA1CF4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28F92-5D3B-4B6F-A46C-F8B60649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3DFF3-196F-46CD-BF0E-CCA506EC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38C00-5447-4344-A24B-F50C4133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872F7-7AE3-4CE5-88DD-18E1ADCAD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43A86-DB2A-4515-8BEA-990136CC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0117C-D632-4744-B3EE-DA8F1514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BD5DC-C0A2-4B1B-903D-DCC777A28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8EDB-B3E9-4194-B711-5CA1F6D4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41034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磁性护理管理ppt讲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磁性护理管理的优势与挑战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磁性护理管理是一种以患者为中心，注重护理人员专业发展和团队协作的护理管理模式。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强调护理工作的专业性、注重患者需求和体验、关注护理人员的成长与发展、强化团队协作与沟通。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护理人员专业发展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310" r="931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磁性护理管理的核心理念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关注患者的需求和体验，提供个性化、专业化的护理服务。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重视护理人员的专业技能和知识提升，提供培训和发展机会。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强化团队之间的协作与沟通，建立良好的工作氛围和合作关系。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943" b="22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磁性护理管理的历史与发展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磁性护理管理起源于20世纪80年代的美国，最初是为了提高医院护理服务质量而提出的。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磁性护理管理在实践中不断发展和完善，逐渐成为一种全球性的护理管理模式，被广泛应用于医院、养老院、社区等医疗机构。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随着医疗技术的不断发展和人们对健康需求的不断提高，磁性护理管理将继续发挥重要作用，并不断创新和完善。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磁性护理管理的实践应用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护理人员招聘与选拔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根据组织需求和战略目标，制定合理的招聘计划，明确招聘岗位、人数和要求。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建立科学的选拔标准，包括专业知识、技能、经验、性格特质等方面，确保选拔出具备潜力和能力的护理人员。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制定面试评估标准，通过面试了解应聘者的综合素质、沟通能力和团队合作精神等。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选择合适的招聘渠道，如校园招聘、社会招聘、网络招聘等，吸引优秀人才参与应聘。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护理人员培训与发展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制定详细的培训计划，包括培训课程、时间、地点和师资等方面，确保培训的有效性和针对性。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根据组织发展需要和护理人员个人发展需求，进行培训需求分析，确定培训内容和目标。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对培训效果进行评估和反馈，不断优化培训内容和方式，提高培训质量。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按照培训计划开展培训活动，注重实践操作和案例分析，提高护理人员的实际操作能力和问题解决能力。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评估结果运用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护理人员绩效评估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制定客观、公正的绩效评估标准，明确评估指标和权重，确保评估的准确性和有效性。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选择合适的评估方式，如自我评估、上级评估、同事评估等，确保评估的全面性和准确性。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按照评估标准对护理人员进行定期评估，记录评估结果，及时反馈给被评估者。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将绩效评估结果作为护理人员晋升、薪酬调整、培训等的重要依据，激励护理人员不断提高工作绩效。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营造良好的工作氛围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留任策略制定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护理人员激励与留任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建立科学的激励机制，包括薪酬福利、晋升机会、荣誉奖励等方面，激发护理人员的工作积极性和创造力。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关注护理人员的职业成长和发展，为其提供良好的发展空间和学习机会，提高员工的归属感和忠诚度。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创造和谐、积极向上的工作氛围，加强团队建设，提高护理人员的凝聚力和协作能力。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针对护理人员的离职率进行分析，制定有效的留任策略，如提供更好的职业发展机会、改善工作环境等，降低员工离职率。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磁性护理管理的优势与挑战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https://d.book118.com/418141034050006046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2024-09-27T04:40:30.109</cp:lastPrinted>
  <dcterms:created xsi:type="dcterms:W3CDTF">2024-09-26T20:40:30Z</dcterms:created>
  <dcterms:modified xsi:type="dcterms:W3CDTF">2024-09-26T20:40:32Z</dcterms:modified>
</cp:coreProperties>
</file>