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FD551B-193A-4F17-8A85-247A45B0BE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2E229-C911-4B74-91EF-CC260BA150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9F3193B-CA56-43C2-83AC-E95D672396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7BE7D1-194F-4462-AF5E-8553FB1BE2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511CA24-A59B-4F80-97E0-AACEF12F1A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301F5B-93C4-4618-80B2-66B6DA4E03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FC8BE0-7A77-4E51-A071-BEB12089C8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FABA48-61B6-4A4B-8BC8-039A404D40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3EA8A8-8BE7-4A3A-8211-34B1289637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DD41E7-B387-44E2-BB9B-DE6D52790F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0F240B-085F-4F4B-9DB9-BE756095A8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141107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护理质量评估与改进的科学方法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护理质量评估概述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护理质量改进的科学方法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护理质量评估与改进的实践案例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护理质量评估与改进的挑战与对策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护理质量评估的重要性</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护理质量改进的意义</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随着医疗技术的不断发展和人们对健康需求的提高，护理质量评估在医疗领域中的作用日益凸显。它不仅是衡量医疗机构服务水平的重要指标，也是保障患者安全、提高治疗效果的关键环节。</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质量改进是医疗机构持续发展的重要保障。通过科学、有效的评估方法，可以及时发现护理工作中存在的问题和不足，进而采取针对性的改进措施，提高护理工作的效率和质量，最终实现患者满意度的提升和医疗机构的可持续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目的：本文旨在探讨护理质量评估与改进的科学方法，为医疗机构提供有效的评估工具和改进策略，推动护理工作的持续改进和发展。</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任务</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阐述护理质量评估的基本概念、原则和方法；</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分析当前护理质量评估中存在的问题和挑战；</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探讨护理质量改进的策略和措施；</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通过实证研究验证护理质量评估与改进方法的有效性和可行性。</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护理质量评估概述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83" r="16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护理质量评估是对护理服务过程和结果进行系统、客观、全面的测量和评价，以判断护理服务是否达到预期标准，满足患者需求的过程。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护理质量评估是提升护理服务质量、保障患者安全、提高患者满意度的关键手段。通过评估，可以发现问题、分析原因、制定改进措施，进而推动护理服务的持续改进。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护理质量评估的定义和重要性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结构指标</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过程指标</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结果指标</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包括护理人员配置、护理设施与设备、护理管理制度等，反映护理服务的基础条件。</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涉及护理服务的实施过程，如护理措施的执行、护患沟通、健康教育等，体现护理服务的动态过程。</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关注护理服务的效果和患者的结局，如患者满意度、并发症发生率、死亡率等，衡量护理服务的最终成果。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护理质量评估的指标体系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问卷调查法</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现场观察法</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统计分析法</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护理质量评价量表</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护理质量评估的方法和工具</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运用统计学方法对收集的数据进行分析，揭示护理服务的数量特征和内在规律。</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评估人员直接深入临床一线，观察护理服务的实施过程，记录存在的问题。</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通过向患者或其家属发放问卷，收集对护理服务的评价信息。</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采用标准化的评价量表对护理服务进行定量评价，如患者满意度量表、护理质量敏感指标评价量表等。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护理质量改进的科学方法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PDCA循环概述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PDCA循环是一种科学的管理方法，包括计划（Plan）、执行（Do）、检查（Check）、处理（Act）四个步骤，通过不断循环实现质量持续改进。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在护理质量改进中的应用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在护理工作中，PDCA循环可用于评估护理现状，制定改进计划，实施改进措施，检查改进效果，并处理存在的问题，从而不断提高护理质量。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PDCA循环在护理质量改进中的应用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06" r="234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品管圈概述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品管圈是由相同、相近或互补性质的工作场所的人们自动自发组成数人一圈的小圈团体，全体合作、集思广益，按照一定的活动程序来解决工作现场、管理、文化等方面所发生的问题及课题。</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在护理质量改进中的作用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品管圈在护理工作中可以发挥团队协作的优势，通过头脑风暴等方法找出护理工作中存在的问题，制定改进措施并实施，从而提高护理质量和患者满意度。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品管圈在护理质量改进中的作用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https://d.book118.com/418141107015006032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2024-09-09T09:23:52.834</cp:lastPrinted>
  <dcterms:created xsi:type="dcterms:W3CDTF">2024-09-09T01:23:52Z</dcterms:created>
  <dcterms:modified xsi:type="dcterms:W3CDTF">2024-09-09T01:23:54Z</dcterms:modified>
</cp:coreProperties>
</file>