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1F8AE-B0DA-4869-A6CD-F9110FF3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0C83A-DB54-4CDE-B510-B3BEBF97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40813-C23C-41DD-8014-715D0CF3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A8E55-9460-4776-AD97-F6562AA8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9E860-9A9B-46A8-8C53-4159198B2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D0A89-F42D-4131-9E89-76B7E5D66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DF729-89FD-415C-A9E3-ECD4F5B8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0CCB2-5436-48F2-AA2A-E9F2283D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0C0BE-7E53-4AFC-BDB0-27AAD749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9706C-9249-4DAD-9E4A-9FAD6BB4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E7819-A529-4567-8F72-4FE3772EA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4113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科手术妇女护理\n## 1.产科手术概述及手术类型\n### 1.1产科手术的定义与重要性\n### 1.2产科手术的主要类型及特点\n### 1.3产科手术的风险与预防措施\n## 2.术前准备与护理\n### 2.1术前检查与评估的重要性\n### 2.2术前心理护理与沟通技巧\n### 2.3术前准备与注意事项\n## 3.术后护理与康复\n### 3.1术后生命体征监测与护理\n### 3.2术后疼痛管理与缓解方法\n### 3.3术后康复训练与注意事项\n## 4.产科手术并发症的预防与护理\n### 4.1产科手术常见并发症及原因\n### 4.2并发症的预防措施与护理方法\n### 4.3并发症的及时发现与处理\n## 5.产科手术妇女的心理护理\n### 5.1术后心理变化与需求分析\n### 5.2心理护理策略与方法\n### 5.3心理支持与社会资源的利用\n## 6.产科手术妇女的健康教育\n### 6.1健康教育的重要性与目标\n### 6.2健康教育的内容与方法\n### 6.3健康教育的效果评估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产科手术妇女护理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产科手术概述及手术类型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产科手术是指针对孕产妇的生殖系统进行的一系列手术操作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包括剖宫产、宫腔手术、宫颈手术等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手术目的是为了保障母婴安全，促进产妇康复</a:t>
                </a:r>
                <a:endParaRPr/>
              </a:p>
            </p:txBody>
          </p:sp>
        </p:grpSp>
        <p:grpSp>
          <p:nvGrpSpPr>
            <p:cNvPr id="2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产科手术的重要性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剖宫产是解决难产和紧急情况下的分娩方式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宫腔手术有助于治疗子宫内膜异位症、宫腔粘连等问题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宫颈手术可以治疗宫颈糜烂、宫颈癌等疾病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产科手术的定义与重要性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产科手术的主要类型及特点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是一种通过切开腹部取出胎儿的手术方式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适用于胎儿过大、胎位不正、骨盆狭窄等难产情况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手术风险相对较低，但术后恢复时间较长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宫腔手术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包括宫腔镜手术、刮宫术等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主要用于治疗子宫内膜异位症、宫腔粘连、子宫肌瘤等疾病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手术风险相对较低，术后恢复时间较短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宫颈手术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包括宫颈锥切术、宫颈糜烂手术等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主要用于治疗宫颈糜烂、宫颈癌前病变等疾病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手术风险相对较低，术后恢复时间较短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产科手术的风险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术后感染：手术过程中可能引起细菌感染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出血：手术过程中可能出现出血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损伤：手术过程中可能损伤周围器官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严格术前准备：做好皮肤清洁、抗生素预防性使用等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手术操作严谨：医生经验丰富，操作轻柔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术后密切观察：密切监测生命体征，及时发现并处理并发症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产科手术的风险与预防措施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术前准备与护理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术前检查与评估的重要性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血常规、尿常规、肝肾功能、心电图等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妇科检查、B超、胎心监护等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了解孕妇的全身状况，判断手术适应症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评估胎儿状况，预测手术风险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为手术方案和术后护理提供依据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解释手术目的、过程和可能的风险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提供心理支持，帮助孕妇建立信心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使用通俗易懂的语言，避免过于专业的术语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倾听孕妇的需求和顾虑，给予关心和安慰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保持耐心和同理心，尊重孕妇的选择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术前准备与注意事项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做好皮肤清洁，避免感染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暂停进食、饮水，做好胃肠道准备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携带相关检查报告，以便医生了解孕妇情况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遵守术前禁食、禁水规定，以免影响手术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安排家属陪同，提供术后照顾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术后护理与康复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监测血压、脉搏、呼吸、体温等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观察子宫收缩、阴道出血等情况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保持病房环境整洁，避免感染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按医嘱给予镇痛、消炎药物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鼓励产妇早期下床活动，预防深静脉血栓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及时评估疼痛程度，遵医嘱给予镇痛药物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采用舒适的体位，减轻疼痛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心理护理，帮助孕妇调整心态，减轻疼痛感受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采用热敷、按摩等物理方法缓解疼痛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鼓励孕妇进行深呼吸、咳嗽等，以缓解疼痛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遵医嘱使用镇痛泵，持续镇痛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术后疼痛管理与缓解方法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指导下床活动，逐渐增加活动量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进行盆底肌锻炼，促进子宫收缩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遵医嘱进行母乳喂养指导，促进乳汁分泌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遵循循序渐进的原则，避免过度活动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注意观察恶露情况，如有异常及时就诊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保持良好的心态，避免焦虑、抑郁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术后康复训练与注意事项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https://d.book118.com/418141132042006037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产科手术妇女护理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2024-09-17T01:18:48.615</cp:lastPrinted>
  <dcterms:created xsi:type="dcterms:W3CDTF">2024-09-16T17:18:48Z</dcterms:created>
  <dcterms:modified xsi:type="dcterms:W3CDTF">2024-09-16T17:18:50Z</dcterms:modified>
</cp:coreProperties>
</file>