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3" r:id="rId21"/>
    <p:sldId id="315" r:id="rId22"/>
  </p:sldIdLst>
  <p:sldSz cx="12192000" cy="6858000"/>
  <p:notesSz cx="6858000" cy="9144000"/>
  <p:custDataLst>
    <p:tags r:id="rId23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slide" Target="slides/slide20.xml" /><Relationship Id="rId23" Type="http://schemas.openxmlformats.org/officeDocument/2006/relationships/tags" Target="tags/tag1.xml" /><Relationship Id="rId24" Type="http://schemas.openxmlformats.org/officeDocument/2006/relationships/presProps" Target="presProps.xml" /><Relationship Id="rId25" Type="http://schemas.openxmlformats.org/officeDocument/2006/relationships/viewProps" Target="viewProps.xml" /><Relationship Id="rId26" Type="http://schemas.openxmlformats.org/officeDocument/2006/relationships/theme" Target="theme/theme1.xml" /><Relationship Id="rId27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D96015-2C78-4F27-B283-5C43A24AFC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F4599E-4186-4F6C-8DB2-5699CBCF39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780BE8-E0C4-470C-9D72-056BF9C4BA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5989E57-3860-4B74-B13F-725820ABE3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7071AC8-010A-4F3A-945F-6F399BD380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08ADC98-1650-4980-8C91-622B19ED4A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6277DBA-A879-4984-95DC-FB4EF99793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6D55903-49CE-4792-8A76-61469AC248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B1D6BEE-4773-4214-9B24-ADF0F68E60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2B9162-9C53-4E8B-8DEC-E50CAFFAF7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1771D9-D2DE-47DA-B8B5-F6DAB1213F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18143034072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男生初入电商创业计划书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市场分析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产品策略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营销策略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物流与供应链管理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团队与管理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财务计划与融资需求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风险评估与应对策略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9127" b="912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341" b="234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9125" b="9125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当前电商行业的发展趋势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随着互联网的普及和技术的进步，电商行业呈现出爆炸式增长，为创业者提供了广阔的发展空间。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电商创业的优势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电商创业具有低成本、高效率、市场潜力大等优势，对于初创者来说是一个相对容易进入的领域。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电商创业的挑战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尽管电商行业具有众多优势，但也存在竞争激烈、法律法规限制等挑战，需要创业者具备创新思维和应对能力。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电商创业的机遇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随着消费升级和个性化需求的增加，电商行业正迎来新的发展机遇。例如，跨境电商、农村电商、社交电商等细分领域具有较大的市场潜力。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电商创业的挑战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在激烈的市场竞争中，如何脱颖而出、建立品牌、获取用户信任等是电商创业者面临的挑战。此外，物流、售后服务、法律法规遵守等方面也需要创业者予以重视。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63" r="25063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电商创业的机遇与挑战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针对25-40岁的职场男性，提供高品质的商务男装和配饰。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目标客户群体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50" r="1665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目标市场区域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目标消费水平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以一线城市和部分二线城市为主要市场，逐步拓展至全国范围。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中高端消费群体，注重品牌、品质和个性化需求的消费者。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目标市场定位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消费者需求调研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通过市场调查和数据分析，了解目标客户群体的消费习惯、购买意愿和需求特点。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消费者需求分类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根据调研结果，将消费者需求分为基本需求、期望需求和兴奋需求，以满足不同层次的需求。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消费者需求变化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关注市场趋势和消费者需求变化，及时调整产品和服务，以满足消费者不断变化的需求。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消费者需求分析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9995" r="1999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分析行业内主要的竞争对手，包括直接竞争对手、替代品竞争对手和潜在竞争对手。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竞争对手类型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分析竞争对手的产品、价格、渠道、促销等方面的优势和劣势，以便制定相应的竞争策略。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竞争对手优劣势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根据竞争对手分析结果，制定差异化的竞争策略，包括产品创新、品牌建设、渠道拓展等方面。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竞争策略制定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竞争对手分析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产品策略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产品定位与特点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定位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针对年轻人的时尚潮流服装品牌，注重款式、品质和舒适度。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特点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强调个性化设计，注重细节处理，提供多样化的服装选择，满足不同消费者的需求。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创新设计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不断推出新颖、独特的款式，引领时尚潮流，满足消费者追求个性的需求。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品质保证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选用优质面料，严格控制生产过程，确保产品质量和舒适度，提高消费者满意度。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品牌形象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塑造独特的品牌形象，通过创意广告和营销活动提升品牌知名度和美誉度。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产品差异化策略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1417" r="1141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促销活动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定期开展促销活动，如打折、满减、赠品等，吸引消费者购买，提高销售额。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成本导向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根据产品成本和预期利润率制定价格，确保产品定价合理且具有竞争力。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市场调研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了解竞争对手的定价策略，根据市场需求和消费者心理调整价格，以提高市场占有率。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产品定价策略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营销策略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1353" r="11353"/>
          <a:stretch>
            <a:fillRect/>
          </a:stretch>
        </p:blipFill>
        <p:spPr>
          <a:xfrm>
            <a:off x="454963" y="1569535"/>
            <a:ext cx="4219248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品牌定位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明确品牌的核心价值观和目标受众，创造独特的品牌形象。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品牌传播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通过广告、公关、内容营销等多种渠道，提高品牌知名度和美誉度。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品牌合作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寻找与品牌定位相契合的合作伙伴，共同推广品牌。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品牌建设与推广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70003" y="1095611"/>
            <a:ext cx="5251994" cy="5251994"/>
          </a:xfrm>
          <a:prstGeom prst="ellipse">
            <a:avLst/>
          </a:prstGeom>
          <a:gradFill>
            <a:gsLst>
              <a:gs pos="0">
                <a:schemeClr val="accent2">
                  <a:alpha val="40000"/>
                  <a:lumMod val="60000"/>
                  <a:lumOff val="40000"/>
                </a:schemeClr>
              </a:gs>
              <a:gs pos="100000">
                <a:schemeClr val="accent2">
                  <a:alpha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637982" y="1263590"/>
            <a:ext cx="4916037" cy="4916037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282803" y="1908411"/>
            <a:ext cx="3626394" cy="36263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96012" y="2421620"/>
            <a:ext cx="2599976" cy="2599976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7568742" y="1485755"/>
            <a:ext cx="845312" cy="8453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150292" y="3006344"/>
            <a:ext cx="845312" cy="8453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641893" y="4903343"/>
            <a:ext cx="845312" cy="8453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7725002" y="1690784"/>
            <a:ext cx="532790" cy="435254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3382144" y="3262579"/>
            <a:ext cx="381610" cy="381610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866091" y="5133975"/>
            <a:ext cx="396240" cy="384048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539110" y="317235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平台选择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9146662" y="1612351"/>
            <a:ext cx="222741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定期发布有价值、有趣的内容，吸引并保持用户的关注。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146662" y="1063099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内容创作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9146662" y="397721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互动与回应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9146662" y="4535996"/>
            <a:ext cx="222741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积极与用户互动，及时回应用户的问题和反馈。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539110" y="3796745"/>
            <a:ext cx="222741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根据目标受众和品牌定位，选择合适的社交媒体平台。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社交媒体营销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优惠券策略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发放优惠券或积分兑换等方式，刺激消费者进行二次购买或复购。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会员制度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建立会员制度，为会员提供专属优惠和特权，提高用户忠诚度。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促销活动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策划各种促销活动，如限时折扣、满额减免等，吸引消费者购买。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16746" r="16746"/>
          <a:stretch>
            <a:fillRect/>
          </a:stretch>
        </p:blipFill>
        <p:spPr>
          <a:xfrm>
            <a:off x="641457" y="1883900"/>
            <a:ext cx="3722788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促销活动与优惠券策略</a:t>
              </a:r>
            </a:p>
          </p:txBody>
        </p:sp>
      </p:grp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05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物流与供应链管理</a:t>
            </a: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https://d.book118.com/418143034072006033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109</Paragraphs>
  <Slides>20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baseType="lpstr" size="24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2024-09-11T14:05:37.178</cp:lastPrinted>
  <dcterms:created xsi:type="dcterms:W3CDTF">2024-09-11T06:05:37Z</dcterms:created>
  <dcterms:modified xsi:type="dcterms:W3CDTF">2024-09-11T06:05:39Z</dcterms:modified>
</cp:coreProperties>
</file>