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E41EAF-FED8-443C-9A9F-3A146A6C89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B5E268-C5DA-4E46-9D12-F9BD471923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5F1677-4E6D-4CD9-BBD0-9B40DEB7FB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C71397-30FB-4667-805A-C938DF3EB9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CC1037-DABF-438F-BCF3-A68B44069A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CD4D3C-966D-4A82-B823-3A89455D1B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85AE49-E1D5-4468-9BA5-C4370AA05E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4FDF52-C480-47B2-B1C5-DCFF2B49A9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A3D8DE-73F4-4CAF-BD78-7DB1B2982E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B95BEA-A423-4F84-9685-1BEEF90044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47A3D4-854E-4CD5-B8E7-4298BF667B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14304707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数字创意在设计与艺术领域的创新突破</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数字创意的概述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数字创意在设计与艺术领域的应用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数字创意的创新突破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数字创意的未来展望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案例分享</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数字创意的概述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数字创意是指利用数字技术进行创作和表达的一种创新方式。它涵盖了数字设计、数字艺术、数字影像等多个领域，通过数字工具和软件进行创作和呈现。</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数字创意的核心在于创新思维和技术的结合，它能够将创作者的想象力和创造力转化为具有视觉冲击力和情感共鸣的作品。</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数字创意的定义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数字创意的历史可以追溯到20世纪50年代，当时计算机和数字技术的出现为设计领域带来了新的创作工具。随着技术的不断进步，数字创意逐渐成为设计与艺术领域的重要分支。</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近年来，随着云计算、大数据、人工智能等技术的快速发展，数字创意的应用范围和表现形式也在不断拓展和创新。数字创意已经渗透到各个行业和领域，成为推动产业升级和文化创新的重要力量。</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数字创意的历史与发展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941312" y="1711093"/>
            <a:ext cx="386245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数字创意的应用范围广泛，可以应用于平面设计、广告设计、建筑设计、影视制作等多个领域，为行业发展提供了新的动力和机遇。</a:t>
            </a:r>
          </a:p>
        </p:txBody>
      </p:sp>
      <p:sp>
        <p:nvSpPr>
          <p:cNvPr id="11" name="TextBox 11"/>
          <p:cNvSpPr txBox="1"/>
          <p:nvPr/>
        </p:nvSpPr>
        <p:spPr>
          <a:xfrm>
            <a:off x="8233969" y="4100915"/>
            <a:ext cx="3190554"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数字创意的发展推动了技术与艺术的融合，促进了文化与科技的交流与互动，为人类文明的发展带来了新的可能性和方向。</a:t>
            </a:r>
          </a:p>
        </p:txBody>
      </p:sp>
      <p:cxnSp>
        <p:nvCxnSpPr>
          <p:cNvPr id="12" name="Connector 12"/>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3" name="AutoShape 13"/>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69006" y="3172778"/>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数字创意为设计与艺术领域带来了全新的创作方式和表现形式，使得创作者能够更加自由地表达自己的创意和想象力。</a:t>
            </a:r>
          </a:p>
        </p:txBody>
      </p:sp>
      <p:sp>
        <p:nvSpPr>
          <p:cNvPr id="17" name="AutoShape 17"/>
          <p:cNvSpPr/>
          <p:nvPr/>
        </p:nvSpPr>
        <p:spPr>
          <a:xfrm flipV="1">
            <a:off x="5012267" y="3733610"/>
            <a:ext cx="2167467" cy="1826280"/>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数字创意在设计与艺术领域的重要性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数字创意在设计与艺术领域的应用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5448" r="1544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数字设计是利用数字技术进行创作的一种设计形式，具有高效、精准、可重复利用等特点。</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数字设计涵盖了平面设计、三维建模、UI/UX设计等多个领域，通过计算机软件和工具，设计师可以更加高效地实现创意，并精准地控制设计元素，以达到更好的视觉效果和用户体验。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数字设计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数字绘画与插画是利用数字技术进行绘画和插图创作的一种艺术形式，具有创作速度快、效果丰富、易于修改等特点。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数字绘画与插画可以通过数字笔刷、颜色和纸张模拟传统绘画的效果，同时也可以通过图形和特效来创造独特的视觉效果。这种艺术形式在出版、广告、游戏等领域有广泛应用。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数字绘画与插画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数字雕塑与装置艺术是利用数字技术进行雕塑和装置艺术创作的一种形式，具有创作自由度高、可重复利用、易于展示等特点。</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数字雕塑与装置艺术可以通过计算机建模和3D打印等技术实现，能够突破传统材料的限制，创造出更加独特的视觉效果和艺术形态。这种艺术形式在博物馆、展览和公共空间等领域有广泛应用。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数字雕塑与装置艺术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数字影像与动态艺术</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数字影像与动态艺术是利用数字技术进行影像和动态艺术创作的一种形式，具有创作速度快、视觉效果丰富、交互性强等特点。</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数字影像与动态艺术可以通过视频、动画和交互等技术实现，能够创造出独特的视觉效果和互动体验。这种艺术形式在电影、广告、游戏和展览等领域有广泛应用。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数字创意的创新突破</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https://d.book118.com/418143047072006031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2024-09-08T12:46:38.325</cp:lastPrinted>
  <dcterms:created xsi:type="dcterms:W3CDTF">2024-09-08T04:46:38Z</dcterms:created>
  <dcterms:modified xsi:type="dcterms:W3CDTF">2024-09-08T04:46:40Z</dcterms:modified>
</cp:coreProperties>
</file>