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4213F6-C7DE-474E-9063-EED03456D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FF71EE-65E2-49AF-9388-AA9E39A8F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5E78FD-C802-4F8E-81DF-75FE9A621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B0CCD4-49B9-49A9-BA8B-08092B91B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0D2ED2-1E0E-409F-AAF8-9D9D147E75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66FCDA-50BB-4060-8DCE-6AD0366289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938A6C-C22A-4FCE-997B-BD410DE206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83C8E6-C9FD-4469-926F-0985C271E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069A43-CFD6-40B3-9B0E-8A495776A4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378F78-D756-4E3A-908A-02954C6757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1689FF-8905-46F2-AB67-862B7416B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4307413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电气设备的安装与调试的检测与评估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电气设备安装</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电气设备调试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电气设备检测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电气设备评估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电气设备安装与调试的挑战与解决方案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50" r="17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电气设备在现代社会中扮演着至关重要的角色，其安装与调试的检测与评估对于确保设备的安全可靠运行具有重要意义。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确保电气设备安全可靠运行</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通过对电气设备安装与调试的检测与评估，可以及时发现和纠正设备存在的问题，从而提高设备的运行效率。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提高设备运行效率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电气设备的安装与调试涉及到人身和财产安全，对其进行检测与评估有助于预防潜在的安全隐患，保障人们的生命财产安全。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保障人身财产安全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保证设备性能</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预防设备故障</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提高设备运行寿命</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保障生产安全</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电气设备安装与调试的重要性</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正确的安装和调试是确保电气设备性能的关键，只有经过专业人员的精心安装和调试，设备才能发挥出最佳的性能。</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通过对电气设备安装与调试的检测与评估，可以及时发现设备存在的问题和隐患，从而采取相应的措施进行修复和预防，避免设备在运行过程中出现故障。</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正确的安装和调试不仅可以保证设备的性能，还可以延长设备的运行寿命，减少设备的维修和更换成本。</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对于工业生产设备来说，电气设备的安装与调试质量直接关系到生产安全，只有确保设备的安装和调试质量，才能保障生产的顺利进行。</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电气设备安装</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确保拥有详细且准确的设计图纸和施工方案，明确设备的布局、接线方式和安装要求。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设计图纸和施工方案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根据设计要求，准备相应的电气设备、导线、绝缘材料、固定件等，并进行外观和性能检查。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设备和材料准备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组建专业的施工队伍，包括电气工程师、技术员和熟练工人，确保人员配备齐全且具备相关资质。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施工队伍组织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安装前准备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设备就位与固定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按照设计图纸要求，将设备放置在指定位置，并使用合适的固定件进行固定，确保设备稳定且不易受外力影响。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导线连接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根据接线图，正确连接设备的导线，包括电源线、信号线和控制线等，确保连接牢固、接触良好且绝缘可靠。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接地与防雷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按照规范要求，对电气设备进行接地处理，确保接地电阻符合要求；同时，根据设备所处环境，采取相应的防雷措施。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安装过程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接线检查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对接线进行逐一检查，确保接线正确、紧固且没有短路或接触不良等问题。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功能测试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对安装完成的电气设备进行功能测试，包括启动、运行和停止等操作，确保设备运行正常且符合设计要求。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设备外观检查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检查设备表面是否受损、变形或存在其他异常情况，确保设备外观完好。</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安装后检查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电气设备调试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2500" b="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技术资料准备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工具与仪器准备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现场环境检查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安全措施准备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调试前准备</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收集电气设备的图纸、技术规格书、操作手册等相关技术资料，并进行仔细阅读和熟悉。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对电气设备安装现场进行检查，确保环境符合设备调试要求，如温度、湿度、通风等条件。</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根据调试需要，准备相应的调试工具、测量仪器和试验设备，确保其准确性和可用性。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制定详细的安全操作规程和应急预案，确保调试过程中的安全。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52" r="25052"/>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对电气设备外观进行检查，包括设备完整性、颜色、标识等方面，确保设备无损坏和缺陷。</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设备外观检查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检查电气设备的接线是否正确、紧固，确保电气连接可靠。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电气连接检查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按照设备操作手册和技术规格书的要求，对电气设备进行各项功能测试，如启动、停止、运行、保护等功能。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功能测试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对电气设备的性能进行测试，如电压、电流、功率因数、效率等参数，确保设备性能符合设计要求。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性能测试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调试过程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292" r="142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详细记录调试过程中的各项数据、问题和解决方案，形成完整的调试报告。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调试结果记录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问题分析与处理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设备运行评估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后续工作建议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对调试过程中发现的问题进行分析和处理，提出改进措施和建议。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根据调试结果和设备运行状况，对电气设备进行评估，判断其是否满足设计要求和使用需求。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根据调试经验和设备运行评估结果，提出后续工作建议和改进措施，为设备的长期稳定运行提供保障。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调试后评估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电气设备检测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https://d.book118.com/418143074130006034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2024-09-13T10:18:46.662</cp:lastPrinted>
  <dcterms:created xsi:type="dcterms:W3CDTF">2024-09-13T02:18:46Z</dcterms:created>
  <dcterms:modified xsi:type="dcterms:W3CDTF">2024-09-13T02:18:48Z</dcterms:modified>
</cp:coreProperties>
</file>