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E2D60-8BE3-4E9B-B286-DA0B468B1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65019-1420-422D-B59A-68E4674A6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0648B-0FA9-476F-888E-64BD0CB37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5C6A6-8CA1-41D6-8C3A-D057B8C85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D016C-CD85-4656-A5AF-58E83B22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7D783E-6971-413B-9C19-3E6C20057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81AC3-150C-4BCF-B75D-9771A89FF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47F90-0BAF-4273-BA2C-03F8093B2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EF660-D66F-4A0D-BA81-693FD1FDA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DCE93-34C4-448A-B780-A801CB14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E8062-A3FE-418F-ADBE-CC4FB8F09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0014330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养老护理员培训心得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结语：养老护理员的发展与展望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照顾老年人的日常生活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养老护理员负责照顾老年人的日常生活，包括饮食、起居、卫生等方面，保障老年人的基本生活需求。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养老护理员不仅关注老年人的身体健康，还关注他们的心理健康，为老年人提供心理支持和情绪疏导，帮助他们保持积极的生活态度。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协助医疗护理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养老护理员还协助医生和其他医疗人员，为老年人提供医疗护理和康复服务，确保他们得到及时、专业的治疗。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通过培训，养老护理员可以提高自己的专业素养，掌握更多的护理技能和知识，更好地为老年人服务。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培训强调职业道德的培养，让养老护理员更加尊重老年人，关爱他们，为他们提供更贴心、更专业的服务。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培养职业道德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培训还注重培养养老护理员的团队协作能力，让他们更好地与其他医护人员和家人合作，共同为老年人的健康和福祉努力。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总结词：充实全面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详细描述：培训课程涵盖了养老护理的基本概念、职业道德、法律法规、老年人的生理心理特点等方面的知识，使我更加全面地了解了养老护理行业。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总结词：实用性强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详细描述：课程内容注重实际应用，如老年人常见疾病的护理、急救措施等，这些知识在实际工作中非常有用。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总结词：循序渐进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详细描述：培训内容从基础知识开始，逐渐深入，使学员能够逐步掌握所需技能，学习过程循序渐进。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基础知识学习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总结词：模拟操作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详细描述：培训过程中，我们通过模拟操作的方式进行技能训练，这有助于我们更好地掌握实际工作中的操作技巧。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总结词：注重细节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详细描述：技能操作训练注重细节，要求我们严格按照标准流程进行操作，这有助于提高我们的护理质量。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总结词：团队合作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详细描述：技能操作训练中，我们经常进行团队合作练习，这有助于提高我们的团队协作能力，更好地为老年人服务。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技能操作训练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总结词：启发思考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详细描述：培训过程中，我们通过分析真实的案例，深入了解养老护理的实际问题，并从中得到启发，思考更好的解决方案。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总结词：交流分享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详细描述：案例分析与讨论环节为我们提供了一个交流和分享的平台，我们可以和其他学员分享自己的经验和看法，共同成长。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https://d.book118.com/425000143301011122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2024-09-26T07:56:15.026</cp:lastPrinted>
  <dcterms:created xsi:type="dcterms:W3CDTF">2024-09-25T23:56:15Z</dcterms:created>
  <dcterms:modified xsi:type="dcterms:W3CDTF">2024-09-25T23:56:16Z</dcterms:modified>
</cp:coreProperties>
</file>