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4FE5D7-6429-4722-9967-728CE50B4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C07BAF-7B8E-43C5-A805-3C863A3DB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1D04BA-2206-4E2B-A2DF-17922EE9B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9DDE94-C1F5-4666-B887-809B732D2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A0154A-8681-48F2-ABD8-7294C72EE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86C6A5-1CBE-4B64-AAD6-32567F1AB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E333B3-CC8D-4563-89E3-09D392EFD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8A3D71-7707-4346-98A2-80AF9218F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84C975-46F3-44EC-BFAD-6E1C81C99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4C958-817D-402B-AF74-8425BF312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34938-4A83-4AD2-B64B-D4A09B784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0003333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水吧客服工作总结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工作成果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工作亮点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工作不足及改进措施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未来工作计划及展望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解答客户关于产品、服务等方面的问题，提供专业的建议和解决方案。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接待客户咨询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处理客户投诉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维护客户关系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关注客户反馈，及时处理客户投诉，确保客户满意度。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建立良好的客户关系，了解客户需求，提供个性化的服务。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客服岗位的职责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通过优质的服务，提高客户对产品或服务的满意度。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088" r="1508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通过良好的客户服务，提升品牌形象和口碑。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通过有效的客户服务，促进销售增长和业务发展。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客服工作的目标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跟踪反馈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客服人员跟踪客户反馈，确保问题得到妥善解决。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确认解决方案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与客户确认解决方案，确保双方达成一致。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提供解决方案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根据客户需求和产品知识，客服人员提供专业的解决方案和建议。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接待客户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客服人员通过电话、邮件、在线聊天等方式接待客户咨询。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了解问题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客服人员详细了解客户的问题和需求，并做好记录。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客服工作的流程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客户满意度提升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客户满意度调查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通过定期的客户满意度调查，收集客户对水吧服务的评价和建议，以了解服务质量和客户满意度的提升情况。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服务质量改进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根据客户反馈，及时调整服务流程和改进服务质量，提高客户满意度。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客户回访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定期对客户进行回访，了解客户对水吧服务的满意度和改进意见，及时跟进并改进。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建立完善的投诉处理流程，确保客户的投诉能够及时、有效地得到处理。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投诉处理流程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对于客户的投诉，及时跟进并给予合理的解决方案，确保客户满意。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投诉处理结果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针对常见的问题和投诉，提前采取预防措施，减少客户投诉的发生。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投诉预防措施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客户投诉处理情况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反馈收集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通过回访了解客户的意见和建议，收集客户的反馈信息。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回访计划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制定详细的客户回访计划，确保每个客户都能得到回访。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对收集到的反馈信息进行分析，找出服务中存在的问题和不足，提出改进措施。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客户回访及反馈收集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工作亮点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https://d.book118.com/425000333341011110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2024-09-16T11:46:28.796</cp:lastPrinted>
  <dcterms:created xsi:type="dcterms:W3CDTF">2024-09-16T03:46:28Z</dcterms:created>
  <dcterms:modified xsi:type="dcterms:W3CDTF">2024-09-16T03:46:30Z</dcterms:modified>
</cp:coreProperties>
</file>