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2E10B-7A3C-4323-B76C-934EED77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590EB-0D04-483B-9FC1-2659F55D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171D0-FCC8-444E-B3B1-74D886B8E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1C860-B19E-46F7-8FBC-223113BCE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9986D-875F-4418-95CE-7C68BEAB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C3514-1653-4D30-9EAE-E9A6607BA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AA7C2-C4E3-4746-BF06-456E3B86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6C45-44E9-4729-88A2-FDF46DE0C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654B0-D09E-4605-B45F-3B66C850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5EA71-64DE-4B8C-9003-27CB94CE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8532F-8FE5-42AD-86F9-5ED6F5A25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0034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物理实验安全培训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物理实验安全概述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实验操作规程与安全防护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实验器材的安全使用与维护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物理实验安全概述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物理实验涉及各种仪器和设备，如果不正确操作或忽视安全措施，可能导致人员受伤或生命危险。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保障实验人员安全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安全的实验环境有助于实验人员专注于实验操作，减少干扰因素，从而提高实验结果的准确性和可靠性。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保证实验结果准确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安全措施可以保护实验室的仪器、设备和其他财产免受损坏或丢失。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维护实验室财产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物理实验安全的重要性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在涉及电学实验时，如果不小心接触带电部分或错误连接电路，可能导致电击事故。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电击风险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旋转的齿轮、刀具或高速运转的实验设备可能导致皮肤割伤、撞击伤等机械性伤害。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某些化学实验涉及有毒、腐蚀性或易燃物质，如果不慎接触或泄漏，可能对皮肤、眼睛或呼吸系统造成伤害。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化学伤害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放射性物质或激光设备可能产生辐射，长时间暴露可能对健康产生负面影响。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辐射风险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物理实验中的常见风险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安全意识和培训的必要性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通过培训使实验人员了解物理实验中的潜在风险和安全要求，增强安全意识，预防事故发生。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学习安全操作规程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培训中应教授正确的实验操作方法、安全防护措施以及应急处理流程，确保实验人员在遇到突发情况时能够迅速应对。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遵守实验室规定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培训应强调遵守实验室规定的重要性，包括仪器操作规程、化学品管理规定和实验室安全制度等。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培养良好实验习惯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通过培训培养实验人员养成良好的实验习惯，如穿戴防护装备、保持工作区域整洁、正确处理废弃物等，从而降低事故发生的风险。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实验操作规程与安全防护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确保实验所需的所有设备和材料都已准备好，并检查其完好性。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按照规定的步骤进行实验，不得随意更改或跳过任何步骤。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实验结束后，应按照规定正确处理实验废弃物，并确保实验室安全。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穿着适当的实验服，确保衣物没有破损或暴露。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在进行可能产生飞溅或射线的实验时，应佩戴护目镜以保护眼睛。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护目镜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在处理有害物质或进行可能接触到有害物质的实验时，应佩戴合适的手套。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3607" r="236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90" b="9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实验场所安全规定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实验室门禁管理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确保只有经过授权的人员才能进入实验室。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禁止吸烟和饮食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实验室中严禁吸烟和饮食，以防止火灾和食品污染。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禁止私拉乱接电线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实验室中的电线和设备应按照规定进行安装和连接，不得私拉乱接电线。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实验器材的安全使用与维护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避免使用未经授权的设备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未经授权的设备可能存在安全隐患，应避免使用。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定期检查实验器材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定期对实验器材进行检查，确保其正常运转，及时发现并处理潜在的安全隐患。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遵守实验器材操作规程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在进行实验操作前，应仔细阅读实验器材的操作规程，确保了解正确的操作步骤和注意事项。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实验器材的安全操作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定期更换损耗部件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对于易损部件，如滤网、密封圈等，应定期进行检查和更换，确保设备性能和安全性。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定期清洁实验器材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保持实验器材的清洁，防止灰尘、污垢等影响实验结果和设备寿命。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定期校准实验器材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对于需要校准的实验器材，应按照规定进行校准，以确保测量结果的准确性和可靠性。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实验器材的日常维护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注意实验器材的标识和警示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在使用实验器材时，应关注设备上的标识和警示，避免违反操作规定或使用不当。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合理存放实验器材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实验器材应存放在干燥、通风良好、无阳光直射的地方，避免设备受潮、损坏或性能下降。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正确使用实验器材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按照规定的操作步骤和使用方法使用实验器材，避免因误操作导致设备损坏或安全事故。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实验器材的存放与使用规范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https://d.book118.com/425000340303011103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2024-09-13T06:34:14.157</cp:lastPrinted>
  <dcterms:created xsi:type="dcterms:W3CDTF">2024-09-12T22:34:14Z</dcterms:created>
  <dcterms:modified xsi:type="dcterms:W3CDTF">2024-09-12T22:34:16Z</dcterms:modified>
</cp:coreProperties>
</file>