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9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2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75975-F779-450D-91B6-AC1BED8A1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1CE09-9D44-47EA-85F8-3F9A31B1B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C4B19-CCA1-4ED6-A3EC-54E442344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1B63A-DC02-4F1E-800B-6C62B9B51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509FD2-FF18-48D8-8A83-DC4A49F9D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5A9611-7D96-4ACD-A74B-B52B35D44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E4CEB7-3A48-414C-A885-9186EBC1A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34C84-C6B8-4304-BC38-1411D3102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9394A-E215-4081-AAB4-0388EB902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40698-CA87-41BF-A64E-B49D63B36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D344D-BF8D-4B9F-980A-32D2F10E3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2"/>
        </a:solidFill>
        <a:effectLst/>
      </p:bgPr>
    </p:bg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0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2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273300" y="1901190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95960" y="1245235"/>
            <a:ext cx="10800080" cy="493141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4" name="任意多边形 13"/>
          <p:cNvSpPr/>
          <p:nvPr userDrawn="1"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6" name="标题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 smtClean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35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66495" y="1793240"/>
            <a:ext cx="1375410" cy="360489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6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8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0" y="1245235"/>
            <a:ext cx="509524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95960" y="1245235"/>
            <a:ext cx="508889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任意多边形 13"/>
          <p:cNvSpPr/>
          <p:nvPr userDrawn="1"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标题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 smtClean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065" y="1671955"/>
            <a:ext cx="5260975" cy="45046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065" y="1247140"/>
            <a:ext cx="5260975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95325" y="1671955"/>
            <a:ext cx="5255260" cy="45046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95325" y="1247140"/>
            <a:ext cx="525526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任意多边形 10"/>
          <p:cNvSpPr/>
          <p:nvPr userDrawn="1"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 6"/>
          <p:cNvSpPr/>
          <p:nvPr userDrawn="1"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8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95960" y="1244600"/>
            <a:ext cx="10800080" cy="493268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任意多边形 13"/>
          <p:cNvSpPr/>
          <p:nvPr userDrawn="1"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任意多边形 7"/>
          <p:cNvSpPr/>
          <p:nvPr userDrawn="1"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95960" y="1216660"/>
            <a:ext cx="10800080" cy="4769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lt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bg>
      <p:bgPr>
        <a:solidFill>
          <a:schemeClr val="bg2"/>
        </a:solidFill>
        <a:effectLst/>
      </p:bgPr>
    </p:bg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任意多边形 22"/>
          <p:cNvSpPr/>
          <p:nvPr userDrawn="1"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23"/>
          <p:cNvSpPr/>
          <p:nvPr userDrawn="1"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0" name="任意多边形 25"/>
          <p:cNvSpPr/>
          <p:nvPr userDrawn="1"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2" name="圆角矩形 29"/>
          <p:cNvSpPr/>
          <p:nvPr userDrawn="1"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 userDrawn="1"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32"/>
          <p:cNvCxnSpPr/>
          <p:nvPr userDrawn="1"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3"/>
          <p:cNvCxnSpPr/>
          <p:nvPr userDrawn="1"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4" name="椭圆 36"/>
          <p:cNvSpPr/>
          <p:nvPr userDrawn="1">
            <p:custDataLst>
              <p:tags r:id="rId8"/>
            </p:custDataLst>
          </p:nvPr>
        </p:nvSpPr>
        <p:spPr>
          <a:xfrm>
            <a:off x="10016490" y="443420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6" name="椭圆 37"/>
          <p:cNvSpPr/>
          <p:nvPr userDrawn="1">
            <p:custDataLst>
              <p:tags r:id="rId9"/>
            </p:custDataLst>
          </p:nvPr>
        </p:nvSpPr>
        <p:spPr>
          <a:xfrm>
            <a:off x="10123170" y="454088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向下箭头"/>
          <p:cNvSpPr/>
          <p:nvPr userDrawn="1">
            <p:custDataLst>
              <p:tags r:id="rId10"/>
            </p:custDataLst>
          </p:nvPr>
        </p:nvSpPr>
        <p:spPr>
          <a:xfrm>
            <a:off x="10227310" y="463359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任意多边形 43"/>
          <p:cNvSpPr/>
          <p:nvPr userDrawn="1"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2408555" y="4432935"/>
            <a:ext cx="7423150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901190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任意多边形 6"/>
          <p:cNvSpPr/>
          <p:nvPr userDrawn="1"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4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6000" y="1236980"/>
            <a:ext cx="10800000" cy="49396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80" r:id="rId2"/>
    <p:sldLayoutId id="2147483881" r:id="rId3"/>
    <p:sldLayoutId id="2147483882" r:id="rId4"/>
    <p:sldLayoutId id="2147483883" r:id="rId5"/>
    <p:sldLayoutId id="2147483884" r:id="rId6"/>
    <p:sldLayoutId id="2147483885" r:id="rId7"/>
    <p:sldLayoutId id="2147483886" r:id="rId8"/>
    <p:sldLayoutId id="2147483887" r:id="rId9"/>
    <p:sldLayoutId id="2147483888" r:id="rId10"/>
    <p:sldLayoutId id="214748388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0131012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汇报人：XX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2023年环境、社会与治理（ESG）年度总结PPT大纲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 8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0" name="圆角矩形 1"/>
          <p:cNvSpPr/>
          <p:nvPr>
            <p:custDataLst>
              <p:tags r:id="rId4"/>
            </p:custDataLst>
          </p:nvPr>
        </p:nvSpPr>
        <p:spPr>
          <a:xfrm>
            <a:off x="4404995" y="6318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5"/>
            </p:custDataLst>
          </p:nvPr>
        </p:nvSpPr>
        <p:spPr>
          <a:xfrm>
            <a:off x="4404995" y="63563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6"/>
            </p:custDataLst>
          </p:nvPr>
        </p:nvSpPr>
        <p:spPr>
          <a:xfrm>
            <a:off x="5392420" y="650875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单击添加目录标题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圆角矩形 7"/>
          <p:cNvSpPr/>
          <p:nvPr>
            <p:custDataLst>
              <p:tags r:id="rId7"/>
            </p:custDataLst>
          </p:nvPr>
        </p:nvSpPr>
        <p:spPr>
          <a:xfrm>
            <a:off x="4404995" y="162496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8"/>
            </p:custDataLst>
          </p:nvPr>
        </p:nvSpPr>
        <p:spPr>
          <a:xfrm>
            <a:off x="4404995" y="162877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9"/>
            </p:custDataLst>
          </p:nvPr>
        </p:nvSpPr>
        <p:spPr>
          <a:xfrm>
            <a:off x="5392420" y="162052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引言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圆角矩形 9"/>
          <p:cNvSpPr/>
          <p:nvPr>
            <p:custDataLst>
              <p:tags r:id="rId10"/>
            </p:custDataLst>
          </p:nvPr>
        </p:nvSpPr>
        <p:spPr>
          <a:xfrm>
            <a:off x="4404995" y="261810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11"/>
            </p:custDataLst>
          </p:nvPr>
        </p:nvSpPr>
        <p:spPr>
          <a:xfrm>
            <a:off x="4404995" y="262191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6" name="标题"/>
          <p:cNvSpPr txBox="1"/>
          <p:nvPr>
            <p:custDataLst>
              <p:tags r:id="rId12"/>
            </p:custDataLst>
          </p:nvPr>
        </p:nvSpPr>
        <p:spPr>
          <a:xfrm>
            <a:off x="5392420" y="2625725"/>
            <a:ext cx="3803650" cy="73342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环境责任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8" name="圆角矩形 16"/>
          <p:cNvSpPr/>
          <p:nvPr>
            <p:custDataLst>
              <p:tags r:id="rId13"/>
            </p:custDataLst>
          </p:nvPr>
        </p:nvSpPr>
        <p:spPr>
          <a:xfrm>
            <a:off x="4404995" y="3611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0" name="序号"/>
          <p:cNvSpPr txBox="1"/>
          <p:nvPr>
            <p:custDataLst>
              <p:tags r:id="rId14"/>
            </p:custDataLst>
          </p:nvPr>
        </p:nvSpPr>
        <p:spPr>
          <a:xfrm>
            <a:off x="4404995" y="3615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2" name="标题"/>
          <p:cNvSpPr txBox="1"/>
          <p:nvPr>
            <p:custDataLst>
              <p:tags r:id="rId15"/>
            </p:custDataLst>
          </p:nvPr>
        </p:nvSpPr>
        <p:spPr>
          <a:xfrm>
            <a:off x="5392420" y="3606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社会责任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4" name="圆角矩形 20"/>
          <p:cNvSpPr/>
          <p:nvPr>
            <p:custDataLst>
              <p:tags r:id="rId16"/>
            </p:custDataLst>
          </p:nvPr>
        </p:nvSpPr>
        <p:spPr>
          <a:xfrm>
            <a:off x="4404995" y="460438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6" name="序号"/>
          <p:cNvSpPr txBox="1"/>
          <p:nvPr>
            <p:custDataLst>
              <p:tags r:id="rId17"/>
            </p:custDataLst>
          </p:nvPr>
        </p:nvSpPr>
        <p:spPr>
          <a:xfrm>
            <a:off x="4404995" y="460819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8" name="标题"/>
          <p:cNvSpPr txBox="1"/>
          <p:nvPr>
            <p:custDataLst>
              <p:tags r:id="rId18"/>
            </p:custDataLst>
          </p:nvPr>
        </p:nvSpPr>
        <p:spPr>
          <a:xfrm>
            <a:off x="5392420" y="4608195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公司治理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90" name="圆角矩形 24"/>
          <p:cNvSpPr/>
          <p:nvPr>
            <p:custDataLst>
              <p:tags r:id="rId19"/>
            </p:custDataLst>
          </p:nvPr>
        </p:nvSpPr>
        <p:spPr>
          <a:xfrm>
            <a:off x="4404995" y="55975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2" name="序号"/>
          <p:cNvSpPr txBox="1"/>
          <p:nvPr>
            <p:custDataLst>
              <p:tags r:id="rId20"/>
            </p:custDataLst>
          </p:nvPr>
        </p:nvSpPr>
        <p:spPr>
          <a:xfrm>
            <a:off x="4404995" y="560133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06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4" name="标题"/>
          <p:cNvSpPr txBox="1"/>
          <p:nvPr>
            <p:custDataLst>
              <p:tags r:id="rId21"/>
            </p:custDataLst>
          </p:nvPr>
        </p:nvSpPr>
        <p:spPr>
          <a:xfrm>
            <a:off x="5392420" y="5601335"/>
            <a:ext cx="3803650" cy="74104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ESG实践成果与展望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https://d.book118.com/425001310121011101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1"/>
  <p:tag name="KSO_WM_UNIT_INDEX" val="1_5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1"/>
  <p:tag name="KSO_WM_UNIT_INDEX" val="1_6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3">
      <a:dk1>
        <a:srgbClr val="000000"/>
      </a:dk1>
      <a:lt1>
        <a:srgbClr val="FFFFFF"/>
      </a:lt1>
      <a:dk2>
        <a:srgbClr val="011163"/>
      </a:dk2>
      <a:lt2>
        <a:srgbClr val="FFFF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2023年环境、社会与治理（ESG）年度总结PPT大纲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2024-09-09T16:50:53.296</cp:lastPrinted>
  <dcterms:created xsi:type="dcterms:W3CDTF">2024-09-09T08:50:53Z</dcterms:created>
  <dcterms:modified xsi:type="dcterms:W3CDTF">2024-09-09T08:50:55Z</dcterms:modified>
</cp:coreProperties>
</file>