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4D6E1-165C-445D-BEE4-AEA72D05D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60B91-3B21-45D8-9C12-D83BA1E70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6C513-B8B4-4EAB-9704-0600E0F42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8EC0D-D84F-4399-AE24-FAB41AECE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E6CF78-BBA1-456F-9CC3-05D22C060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5BEF44-740D-4240-9E75-3C74717D8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773226-ED81-4927-88AE-001C72395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2E038-765A-4F23-90CA-9F898FEC8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3DFC2-07FC-4B14-9C78-FB699906E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5B60C-6A8C-4AE3-BCDC-96FACD85C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A636D-780A-455D-BAC1-66F21D521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02001011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法律保密培训讲座之解读保密法律法规的实践意义和应对措施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保密法律法规概述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保密法律法规实践意义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解读保密法律法规核心内容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保密法律法规概述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其他相关法律法规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如《中华人民共和国国家安全法》、《中华人民共和国网络安全法》等，也涉及保密工作的相关内容。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《中华人民共和国保守国家秘密法》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规定了国家秘密的范围、保密义务、保密制度、法律责任等，是保密工作的基本法律。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《中华人民共和国反间谍法》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规定了反间谍工作的基本原则、国家安全机关的职责、公民和组织的义务等，与保密工作密切相关。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国家保密法律体系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企业应建立保密工作责任制，明确各级领导、涉密人员等的保密职责，确保保密工作的有效实施。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保密工作责任制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涉密信息管理制度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保密宣传教育制度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企业应制定涉密信息管理制度，规范涉密信息的生成、传递、存储、使用、销毁等全过程管理。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企业应定期开展保密宣传教育活动，提高员工的保密意识和技能水平。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企业保密规章制度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遵守保密法律法规和企业规章制度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员工应严格遵守国家保密法律法规和企业保密规章制度，切实履行保密义务。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保护涉密信息安全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员工应采取必要的安全保护措施，确保涉密信息不被泄露、篡改或损坏。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配合保密检查和调查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员工应积极配合国家和企业的保密检查和调查工作，如实提供相关信息和资料。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员工保密义务与责任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保密法律法规实践意义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https://d.book118.com/425002001011011124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2024-09-28T03:11:12.596</cp:lastPrinted>
  <dcterms:created xsi:type="dcterms:W3CDTF">2024-09-27T19:11:12Z</dcterms:created>
  <dcterms:modified xsi:type="dcterms:W3CDTF">2024-09-27T19:11:14Z</dcterms:modified>
</cp:coreProperties>
</file>