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1F20C-1680-4185-A024-0EE132A7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F60BB-7B56-484B-B820-DA593A3D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79B33-C6B8-4A81-AE39-CD4EB81F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7498A-CC2E-4967-BFCD-37060B154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F8FBB-B524-4D31-989B-FD1835BA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017CA-CF2F-4248-8D4A-0AC5E5DF3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DF516-FC1C-4947-B463-D8EF744A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10DF1-201B-4717-AC53-60DE6529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21AF9-A0BE-42B9-B4AF-712D76E41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4B64E-CDEF-4628-8630-2590D001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13DD1-3B87-402E-ACD2-21C6E0562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10022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科中医护理课件PPT\n## 1.产科中医护理的基本概念与理论体系\n### 1.1中医护理在产科的应用背景与发展历程\n### 1.2产科中医护理的核心理念与基本原则\n### 1.3产科中医护理的优势与特色\n## 2.产科中医护理的常用方法与技术\n### 2.1产科中医护理的常用手法与技巧\n### 2.2产科中医护理的药物疗法与方剂\n### 2.3产科中医护理的特色技术及其应用\n## 3.产科中医护理在孕期保健中的应用\n### 3.1中医孕期保健的理念与方法\n### 3.2产科中医护理在孕期营养、运动与心理保健中的应用\n### 3.3产科中医护理在孕期并发症预防与治疗中的应用\n## 4.产科中医护理在分娩期的应用\n### 4.1中医分娩期护理的理念与方法\n### 4.2产科中医护理在分娩过程中的疼痛缓解与舒适护理中的应用\n### 4.3产科中医护理在分娩期并发症预防与治疗中的应用\n## 5.产科中医护理在产后恢复中的应用\n### 5.1中医产后恢复的理念与方法\n### 5.2产科中医护理在产后身体康复与心理调适中的应用\n### 5.3产科中医护理在产后并发症预防与治疗中的应用\n## 6.产科中医护理的实践案例与分析\n### 6.1产科中医护理的成功案例分析\n### 6.2产科中医护理的常见问题与解决方案\n### 6.3产科中医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产科中医护理课件PPT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产科中医护理的基本概念与理论体系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中医护理在产科的应用背景</a:t>
                </a:r>
                <a:endParaRPr/>
              </a:p>
            </p:txBody>
          </p:sp>
          <p:sp>
            <p:nvSpPr>
              <p:cNvPr id="2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中医学的起源与发展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中医护理在产科的优势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现代医学与中医护理的融合</a:t>
                </a:r>
                <a:endParaRPr/>
              </a:p>
            </p:txBody>
          </p:sp>
        </p:grpSp>
        <p:grpSp>
          <p:nvGrpSpPr>
            <p:cNvPr id="21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中医护理在产科的发展历程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古代中医产科学的形成与发展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近现代中医产科学的发展与创新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当代产科中医护理的实践与探索</a:t>
                </a:r>
                <a:endParaRPr/>
              </a:p>
            </p:txBody>
          </p:sp>
        </p:grpSp>
        <p:grpSp>
          <p:nvGrpSpPr>
            <p:cNvPr id="22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中医护理在产科的发展趋势</a:t>
                </a:r>
                <a:endParaRPr/>
              </a:p>
            </p:txBody>
          </p:sp>
          <p:sp>
            <p:nvSpPr>
              <p:cNvPr id="2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中医护理与现代医学的融合发展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中医产科护理的专业化与规范化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中医产科护理的国际交流与合作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中医护理在产科的应用背景与发展历程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产科中医护理的核心理念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中医学的整体观念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中医护理的辨证施护原则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中医护理的预防为主观念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产科中医护理的基本原则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平衡阴阳，调和气血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因时制宜，因人制宜   -治病求本，标本兼治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产科中医护理的实践原则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中医护理与药物治疗相结合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中医护理与手法治疗相结合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中医护理与心理调适相结合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产科中医护理的核心理念与基本原则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整体观念，全面关注孕产妇的身心健康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辨证施护，个性化护理方案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防治结合，提高孕产妇的生活质量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产科中医护理的优势</a:t>
                </a:r>
                <a:endParaRPr/>
              </a:p>
            </p:txBody>
          </p:sp>
        </p:grpSp>
        <p:grpSp>
          <p:nvGrpSpPr>
            <p:cNvPr id="25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中医手法与药物疗法的综合运用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中医心理调适与情志护理的独特方法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中医食疗与养生在产科护理中的应用</a:t>
                </a:r>
                <a:endParaRPr/>
              </a:p>
            </p:txBody>
          </p:sp>
          <p:sp>
            <p:nvSpPr>
              <p:cNvPr id="25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产科中医护理的特色</a:t>
                </a:r>
                <a:endParaRPr/>
              </a:p>
            </p:txBody>
          </p:sp>
          <p:sp>
            <p:nvSpPr>
              <p:cNvPr id="25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降低孕产妇的并发症发生率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提高孕产妇的身心健康水平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促进母婴健康，提高新生儿生存质量</a:t>
                </a:r>
                <a:endParaRPr/>
              </a:p>
            </p:txBody>
          </p:sp>
          <p:sp>
            <p:nvSpPr>
              <p:cNvPr id="25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产科中医护理的成效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产科中医护理的优势与特色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产科中医护理的常用方法与技术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中医推拿手法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推拿手法在产科护理中的应用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推拿手法的种类与操作技巧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推拿手法在产科护理中的注意事项</a:t>
                </a:r>
                <a:endParaRPr/>
              </a:p>
            </p:txBody>
          </p:sp>
          <p:sp>
            <p:nvSpPr>
              <p:cNvPr id="26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中医按摩手法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按摩手法在产科护理中的应用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按摩手法的种类与操作技巧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按摩手法在产科护理中的注意事项</a:t>
                </a:r>
                <a:endParaRPr/>
              </a:p>
            </p:txBody>
          </p:sp>
          <p:sp>
            <p:nvSpPr>
              <p:cNvPr id="27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中医拔罐与刮痧手法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拔罐与刮痧手法在产科护理中的应用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拔罐与刮痧手法的种类与操作技巧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拔罐与刮痧手法在产科护理中的注意事项</a:t>
                </a:r>
                <a:endParaRPr/>
              </a:p>
            </p:txBody>
          </p:sp>
          <p:sp>
            <p:nvSpPr>
              <p:cNvPr id="27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产科中医护理的常用手法与技巧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中医药物疗法</a:t>
                </a:r>
                <a:endParaRPr/>
              </a:p>
            </p:txBody>
          </p:sp>
          <p:sp>
            <p:nvSpPr>
              <p:cNvPr id="2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中药在产科护理中的应用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中药的选择与配伍原则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中药煎服与外用的方法与技巧</a:t>
                </a:r>
                <a:endParaRPr/>
              </a:p>
            </p:txBody>
          </p:sp>
        </p:grpSp>
        <p:grpSp>
          <p:nvGrpSpPr>
            <p:cNvPr id="28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中医方剂</a:t>
                </a:r>
                <a:endParaRPr/>
              </a:p>
            </p:txBody>
          </p:sp>
          <p:sp>
            <p:nvSpPr>
              <p:cNvPr id="2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产科中医护理的经典方剂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方剂的临床应用与调整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方剂在产科护理中的注意事项</a:t>
                </a:r>
                <a:endParaRPr/>
              </a:p>
            </p:txBody>
          </p:sp>
        </p:grpSp>
        <p:grpSp>
          <p:nvGrpSpPr>
            <p:cNvPr id="29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中药敷贴、灌肠等疗法</a:t>
                </a:r>
                <a:endParaRPr/>
              </a:p>
            </p:txBody>
          </p:sp>
          <p:sp>
            <p:nvSpPr>
              <p:cNvPr id="29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中药敷贴在产科护理中的应用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中药灌肠在产科护理中的应用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敷贴、灌肠等疗法的操作技巧与注意事项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产科中医护理的药物疗法与方剂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中医针灸疗法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针灸的种类与操作技巧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针灸在产科护理中的注意事项</a:t>
                </a:r>
                <a:endParaRPr/>
              </a:p>
            </p:txBody>
          </p:sp>
          <p:sp>
            <p:nvSpPr>
              <p:cNvPr id="30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中医艾灸疗法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艾灸在产科护理中的应用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艾灸的种类与操作技巧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艾灸在产科护理中的注意事项</a:t>
                </a:r>
                <a:endParaRPr/>
              </a:p>
            </p:txBody>
          </p:sp>
          <p:sp>
            <p:nvSpPr>
              <p:cNvPr id="30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中医拔罐、刮痧、推拿综合疗法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综合疗法在产科护理中的应用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综合疗法的操作技巧与注意事项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综合疗法在产科护理中的成效与反馈</a:t>
                </a:r>
                <a:endParaRPr/>
              </a:p>
            </p:txBody>
          </p:sp>
          <p:sp>
            <p:nvSpPr>
              <p:cNvPr id="30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产科中医护理的特色技术及其应用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产科中医护理在孕期保健中的应用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中医孕期保健的理念与方法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中医孕期保健的理念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中医养生与孕期保健的结合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中医孕期保健的整体观念与辨证施护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中医孕期保健的预防为主观念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中医孕期保健的方法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中医食疗与药膳在孕期保健中的应用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中医运动与养生在孕期保健中的应用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中医心理调适与情志护理在孕期保健中的应用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中医营养观念与孕期营养需求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中医孕期营养食谱与药膳推荐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中医孕期营养保健的注意事项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中医孕期营养保健</a:t>
                </a:r>
                <a:endParaRPr/>
              </a:p>
            </p:txBody>
          </p:sp>
        </p:grpSp>
        <p:grpSp>
          <p:nvGrpSpPr>
            <p:cNvPr id="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中医运动观念与孕期运动选择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中医孕期运动方式与技巧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中医孕期运动保健的注意事项</a:t>
                </a:r>
                <a:endParaRPr/>
              </a:p>
            </p:txBody>
          </p:sp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中医孕期运动保健</a:t>
                </a:r>
                <a:endParaRPr/>
              </a:p>
            </p:txBody>
          </p:sp>
        </p:grpSp>
        <p:grpSp>
          <p:nvGrpSpPr>
            <p:cNvPr id="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中医心理调适观念与孕期心理需求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中医孕期心理调适方法与实践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中医孕期心理保健的注意事项</a:t>
                </a:r>
                <a:endParaRPr/>
              </a:p>
            </p:txBody>
          </p: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中医孕期心理保健</a:t>
                </a:r>
                <a:endParaRPr/>
              </a:p>
            </p:txBody>
          </p:sp>
        </p:grpSp>
      </p:grpSp>
      <p:pic>
        <p:nvPicPr>
          <p:cNvPr id="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产科中医护理在孕期营养、运动与心理保健中的应用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中医孕期并发症预防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中医辨证施护与孕期并发症预防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中医食疗、运动与心理调适在预防中的作用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中医孕期预防并发症的注意事项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中医孕期并发症治疗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中医药物疗法与并发症治疗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中医手法、针灸、拔罐等综合疗法在治疗中的应用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中医孕期治疗并发症的注意事项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产科中医护理在孕期并发症预防与治疗中的应用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https://d.book118.com/425010022121011111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产科中医护理课件PPT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2024-09-17T02:10:21.057</cp:lastPrinted>
  <dcterms:created xsi:type="dcterms:W3CDTF">2024-09-16T18:10:21Z</dcterms:created>
  <dcterms:modified xsi:type="dcterms:W3CDTF">2024-09-16T18:10:23Z</dcterms:modified>
</cp:coreProperties>
</file>