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EFDC6-3B17-4A9D-9AD8-3260F1112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8EB93-DA2F-4A39-BB5F-1773A53DF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504F3-F9B3-4E97-8392-576BAEB94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957CC-33A4-4442-96B9-A756FE2FD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8FE7CF-B85C-44AB-86A4-8EC255A42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7BD81E-2050-4C0F-AFEF-1FCC1651E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856536-CBDF-4FA2-9DE4-2775B298E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75602-CD83-42EA-BC6F-732234E01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64D62-CB56-4F3E-B8B4-890359259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C5BE4-E5B6-47A8-8EE5-17FE27531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8D8A8-1332-413E-BE1F-657A10242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2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1030032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微积分重点内容回顾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微分学基本概念与运算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积分学基本概念与运算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微分方程及其解法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多元函数微积分学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无穷级数及其收敛性判断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微分学基本概念与运算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函数在某一点处的切线斜率，描述函数在该点的局部变化率。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函数在某一点处的微小变化量，即函数的线性主部，用于近似计算函数值。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微分定义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导数与微分定义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导数计算法则及公式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基本初等函数的导数公式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包括常数、幂函数、指数函数、对数函数、三角函数等。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导数的四则运算法则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加法、减法、乘法、除法的导数计算规则。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复合函数的导数计算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链式法则，用于求解复合函数的导数。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函数导数的导数称为二阶导数，二阶导数的导数称为三阶导数，以此类推。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逐次求导法则，每次对前一次求得的导数再次求导。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高阶导数计算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高阶导数的计算法则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微分在数值计算中的应用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如牛顿迭代法、二分法等数值计算方法中，利用微分思想进行迭代或逼近求解。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微分近似公式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利用微分对函数进行局部线性化，得到函数值的近似计算公式。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误差估计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通过微分近似公式估计函数值与真实值之间的误差范围。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微分在近似计算中应用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积分学基本概念与运算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定积分是函数在一个区间上的积分，其结果是一个数。定积分的几何意义是曲边梯形的面积。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不定积分是函数的一个原函数或反导数，其结果是一个函数族。不定积分的几何意义是曲线在某区间上与x轴围成的面积函数的导数。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定积分与不定积分定义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包括加减法则、常数倍法则、乘法法则和分部积分法则等。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积分计算法则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包括幂函数、三角函数、指数函数、对数函数等基本初等函数的积分公式。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基本积分公式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积分计算法则及公式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广义积分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包括无穷限广义积分和无界函数广义积分，其计算需要利用极限和积分的性质。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含参变量积分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指积分号内含有参变量的积分，其结果通常是一个新的函数。含参变量积分在求解微分方程、证明不等式等方面有重要应用。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广义积分与含参变量积分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积分在几何、物理中应用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几何应用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包括计算平面图形的面积、立体图形的体积、曲线的弧长等。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包括计算变力做功、液体压力、引力等物理量。在物理学中，许多物理量都可以表示为某个函数在某个区间上的定积分。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微分方程及其解法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一阶线性微分方程解法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一阶线性微分方程的标准形式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常数变易法求解一阶线性微分方程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初始条件与特解的关系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一阶线性微分方程的图像与性质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可降阶高阶微分方程的识别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y'' = f(x, y') 型的降阶方法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y'' = f(y, y') 型的降阶方法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实际应用中的可降阶高阶微分方程举例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可降阶高阶微分方程解法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二阶常系数线性微分方程的标准形式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根据特征根分类讨论解的形式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特征方程与特征根的概念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叠加原理在求解中的应用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二阶常系数线性微分方程解法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https://d.book118.com/425010300323011113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2024-09-20T17:06:08.895</cp:lastPrinted>
  <dcterms:created xsi:type="dcterms:W3CDTF">2024-09-20T09:06:08Z</dcterms:created>
  <dcterms:modified xsi:type="dcterms:W3CDTF">2024-09-20T09:06:11Z</dcterms:modified>
</cp:coreProperties>
</file>