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BB887-EA2F-4E72-9617-03123BDE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21703-D474-4D20-9DCB-7859C61D0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B890D-F5B7-4731-882B-FB6C8DE4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F865D-B223-410C-84A5-D289B7E3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55843E-4D54-489A-AD2F-33E56CC2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733C1-0CF2-4F1D-9F78-F577FFEC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450C4-64D4-4EB3-9100-AA0847FE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1CB55-C007-4FA3-883C-1D820E3E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7E403-AE4D-4F55-BFF7-464E0AB8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1F9DC-50BE-4E4E-8315-40D454E5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E69D5-346D-4AE3-A4FB-EE1931CA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13231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加工用原料和半成品的保存期限规定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原料保存期限规定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半成品保存期限规定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保存环境要求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监控与记录要求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确保食品安全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通过建立合理的保存期限规定，确保加工用原料和半成品在保质期内使用，避免因过期而导致的食品安全问题。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规范行业操作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为食品加工行业提供明确的保存期限指导，促进行业规范化操作，提高产品质量。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促进资源有效利用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合理设置保存期限，有助于企业合理安排生产和库存，减少浪费，提高资源利用效率。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半成品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指经过部分加工处理，尚需进一步加工才能成为成品的食品，如腌制食品、糕点馅料等。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食品生产企业和餐饮单位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本规定适用于所有从事食品生产和餐饮服务的单位，包括食品加工厂、餐馆、食堂等。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加工用原料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包括用于食品加工的各类原材料，如谷物、肉类、蔬菜、水果等。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原料保存期限规定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包括肉类、海鲜、奶制品等，需要在低温下保存，确保原料新鲜。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易腐原料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如谷物、干果、调料等，应存放在干燥、通风的地方，避免潮湿和霉变。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干货原料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如食用油、酱油、醋等，应密封保存，防止氧化和污染。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液体原料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原料分类及保存要求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根据原料种类和保存条件，保存期限一般为数天至数周不等。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易腐原料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在适宜的保存条件下，一般可保存数月至数年不等。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干货原料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密封良好的情况下，一般可保存数月至数年不等。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液体原料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原料保存期限标准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超过保存期限原料处理措施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易腐原料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超过保存期限的易腐原料应立即丢弃，以免对食品安全造成影响。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干货原料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过期干货原料应进行检查，如有异味、霉变等现象应立即丢弃；如无明显变化，可在确保安全的前提下酌情使用。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液体原料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过期液体原料应进行检查，如有异味、沉淀等现象应立即丢弃；如无明显变化，可在确保安全的前提下酌情使用。为确保食品安全，建议定期对库存原料进行检查和清理。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半成品保存期限规定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半成品是指经过一定加工工序，但仍需进一步加工才能成为成品的中间产品。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根据加工程度和性质，半成品可分为原料半成品、在制品半成品和产成品半成品。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半成品定义及分类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7" r="1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半成品的保存期限应根据其性质、加工工序、储存条件等因素综合确定，以确保产品质量和安全。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半成品应在显著位置标注保存期限，以便识别和管理。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半成品保存期限标准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保存期限标注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保存期限确定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对于超过保存期限的半成品，应进行质量评估，判断其是否仍符合使用要求。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对于质量评估合格的半成品，可进行返工处理，重新加工成符合要求的成品。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对于质量评估不合格或无法返工处理的半成品，应进行报废处理，并记录相关情况。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超过保存期限半成品处理措施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保存环境要求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https://d.book118.com/425013231221011101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2024-09-10T02:55:40.743</cp:lastPrinted>
  <dcterms:created xsi:type="dcterms:W3CDTF">2024-09-09T18:55:40Z</dcterms:created>
  <dcterms:modified xsi:type="dcterms:W3CDTF">2024-09-09T18:55:42Z</dcterms:modified>
</cp:coreProperties>
</file>