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41BD0-8FD0-4B52-87DD-DC2DF9283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40772-BE56-40B0-A1A1-4174E005C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B3F36-6224-4C1C-8BEC-BC9E9E91B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8AE04-F01D-4B85-8821-93361E0F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F218F-0971-4CAF-8585-23E7EB62B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A62D2-4703-44D5-A21F-F357F1DC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7DDD5F-4A16-4952-9CFF-55A80D9B8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2A11F-6AB9-47FA-817D-2A61581A6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064C7-DFFD-4B2B-B35D-D09C1357E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0FC61-8D6D-4044-91E7-32274F8B5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D7F38-3315-45B9-89CD-AA315184B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140022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四年级地方课教学工作总结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学生表现与反馈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课程概况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通过地方课程的学习，使学生了解家乡的历史、地理、文化等方面的知识，增强对家乡的认同感和自豪感。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通过实践活动和探究学习，培养学生的观察、思考、表达和合作能力，提高学生的综合素质。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培养学生热爱家乡、关注社会、珍惜自然的思想感情，增强学生的社会责任感和环保意识。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介绍环保知识，引导学生关注环境问题，培养学生的环保意识和行动力。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介绍家乡的地理位置、地形地貌、气候特点等，让学生了解家乡的自然环境和资源。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介绍家乡的历史沿革、著名人物和事件，让学生了解家乡的文化传承和发展。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介绍家乡的非物质文化遗产、民俗风情、传统艺术等，让学生了解家乡的文化特色和价值。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家乡地理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家乡历史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家乡文化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根据课程目标和内容，制定详细的教学计划，包括教学进度、教学方法和评价方式等。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组织丰富多样的教学活动，如课堂讲解、实地考察、小组讨论、互动游戏等，以激发学生的学习兴趣和积极性。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采用多种评价方式，如考试、作品评定、口头表达等，全面评价学生的学习成果和综合素质。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课程实施情况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通过引入实际案例，引导学生分析、讨论，培养其解决实际问题的能力。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案例教学法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探究式教学法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292" b="9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组织学生进行小组合作，共同完成任务，培养其团队协作和沟通能力。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鼓励学生自主探究，发现新知识，培养其创新思维和自主学习能力。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利用PPT、视频、音频等多种媒体资源，丰富教学内容，提高学生的学习兴趣。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利用在线教育平台，实现远程教学和在线互动，方便学生随时随地学习。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网络教学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组织学生进行实地考察、实验操作等活动，增强学生的实践能力和动手能力。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作业与考试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通过布置作业和组织考试，检测学生对所学知识的掌握程度和应用能力。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观察学生在课堂上的表现，评估其学习态度和参与度。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根据教学效果评估结果，及时调整教学方法和手段，提高教学质量。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917" r="12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875" r="6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学生表现与反馈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小组活动参与度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在小组活动中，部分学生能够发挥领导力，组织小组成员积极参与讨论，但也有学生缺乏合作精神。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作业完成度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大部分学生能够按时完成作业，但仍有部分学生存在拖延或抄袭现象。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课堂参与度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大部分学生在课堂上表现积极，能够主动回答问题、参与讨论，但仍有部分学生缺乏积极性。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学生参与度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学生的成绩整体呈正态分布，大部分学生的成绩集中在中等水平，优秀和不及格的学生比例相对较低。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部分学生在本学期的学习中取得了明显的进步，特别是在课堂参与和作业完成方面。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进步情况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通过测试和考试，发现学生对地方课程的基本知识点掌握较好，但在应用和拓展方面仍有待提高。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知识点掌握情况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https://d.book118.com/425014002232011104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2024-09-14T13:33:54.065</cp:lastPrinted>
  <dcterms:created xsi:type="dcterms:W3CDTF">2024-09-14T05:33:54Z</dcterms:created>
  <dcterms:modified xsi:type="dcterms:W3CDTF">2024-09-14T05:33:56Z</dcterms:modified>
</cp:coreProperties>
</file>