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C7C06-B05D-42C5-ACFB-A19DD9369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BDB8E-8C4B-469F-BDE4-A5FB8B29F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7A529-AD2A-4720-BD07-9F5A4150F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1A9DB-D415-438E-AF9E-EE7FA622D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5F77B1-5454-4E52-9BB0-0DEE0DD12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9139AF-C97A-4BA1-B7E8-A35CEE017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1C4CF-30EC-41A7-999D-178806EEC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2B230-69DC-457D-B93F-14399EC19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CE02D-54C1-434F-9BE0-DC7517CB9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5FF2F-B871-466F-8638-A5BB06F22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453D8-38EF-4785-AF6C-98AF68B48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1403232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管家年终工作总结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客户服务与满意度分析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个人成长与职业发展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对公司建议和期望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968" r="209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1327" r="313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7038" r="27038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本年度工作重点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客户服务与关系维护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作为管家，我们始终将客户的需求放在首位，通过提供个性化、专业化的服务，努力提升客户满意度和忠诚度。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财务管理与成本控制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我们注重财务管理和成本控制，通过精细化管理和有效的预算控制，实现了财务稳健和成本优化。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物业设施管理与维护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我们负责物业设施的日常管理和维护工作，确保设施的正常运行和良好状态，为业主和租户提供舒适、安全的生活环境。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通过定期的客户满意度调查，我们了解到大部分客户对我们的服务表示满意，整体满意度达到了90%以上。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我们成功实现了预算内支出，并且通过合理的投资策略，增加了业主的投资回报。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财务管理成果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本年度我们完成了所有计划的设施维护和更新工作，确保了物业设施的高效运行和良好状态。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物业设施维护情况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完成情况统计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成功举办社区活动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我们策划并举办了多场丰富多彩的社区活动，如邻里节、儿童游园会等，增强了社区凝聚力和业主的归属感。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我们推出了全新的客户服务模式，包括在线预约、智能语音应答等，提高了服务效率和客户体验。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获得行业认可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我们的工作得到了行业的广泛认可，获得了多个物业管理奖项和荣誉，提升了公司的品牌形象和知名度。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客户服务与满意度分析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通过梳理服务流程，减少客户等待时间，提高服务效率。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服务标准制定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服务团队建设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制定详细的服务标准，确保每位客户都能享受到一致、高品质的服务。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加强服务团队培训，提高团队整体服务意识和专业技能。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客户服务体系建设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通过调查问卷收集客户反馈，发现大部分客户对管家的服务表示满意。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875" r="3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625" b="8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总体满意度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客户对管家的专业技能、细致入微的服务态度等方面给予高度评价。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服务亮点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针对部分客户提出的改进意见，进行认真分析和总结，为下一步提升服务质量提供参考。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改进意见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根据不同客户的需求和喜好，提供个性化的服务方案，让客户感受到贴心关怀。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定期对客户进行回访，了解客户对服务的满意度和改进建议，及时跟进处理。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推出一些增值服务项目，如家居保养、旅游规划等，为客户提供更加全面的服务体验。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提升客户体验举措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利润表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呈现了本年度的收入、支出和净利润，突出了家庭财务成果和盈利能力。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现金流量表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跟踪了现金流入和流出的情况，为家庭提供了关于现金流量的全面视图。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详细列出了本年度的资产、负债和所有者权益，反映了家庭财务状况的稳健性和流动性。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财务状况概述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667" r="31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制定了详细的家庭预算，确保了各项支出在预算范围内进行，避免了不必要的浪费。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预算制定与执行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对家庭成员的消费行为进行了深入分析，找出了潜在的节约领域，并制定了相应的改进措施。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消费行为分析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通过比较不同供应商的价格和质量，选择了性价比更高的产品和服务，降低了采购成本。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采购策略优化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成本控制策略实施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https://d.book118.com/425014032320011102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2024-09-11T21:53:21.149</cp:lastPrinted>
  <dcterms:created xsi:type="dcterms:W3CDTF">2024-09-11T13:53:21Z</dcterms:created>
  <dcterms:modified xsi:type="dcterms:W3CDTF">2024-09-11T13:53:23Z</dcterms:modified>
</cp:coreProperties>
</file>