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C775-6D7E-4B6E-8B1D-AE5F80B3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A38C4-C9A2-48B5-94D0-0A38DB5D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C0DCE-9C3D-402A-B6CD-0A65A7EE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4A3C9-37C3-4C0A-BC1C-402F9090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B0013-0CF2-4392-84EE-243F82E8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7BDA0-7CB0-42AE-A75E-DD198285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5BFCD-3C89-4B39-9484-14B99D86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CD5E8-9FC5-4BA7-A09B-84B547D6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46A49-CF36-40F5-AC1B-6D786BF8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E1C89-197E-4A23-BB92-99564AF99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52896-6C88-4381-917A-4CAD9ADE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0043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教学反思能力实训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教学反思能力的实训方法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教学反思能力的提升策略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教学反思能力实训的评估与反馈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通过教学反思，教师可以深入思考教学过程，发现自身不足，并寻求改进，从而提高自身专业素养。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反思能够帮助教师发现教学中存在的问题，从而调整教学方法和策略，提高教学质量和效果。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教师作为教育实践的主体，其反思能力对于推动教育改革具有重要意义，有助于形成更加科学、合理的教学理念和方法。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教学反思能力是指教师在教学过程中，对自己的教学理念、方法、效果等进行审视、分析和总结的能力。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具备教学反思能力是现代教师必备的素质，能够帮助教师不断优化教学过程，提高教学效果，同时对于教师的个人成长和专业发展也具有重要意义。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反思能力的定义与重要性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反思性教学理论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该理论认为教学与反思是相互依存的，教师在教学过程中需要不断反思自己的教学实践，以提高教学效果。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该理论强调知识是学习者主动建构的，教师需要反思自己的教学方式是否有利于学生主动建构知识。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教师专业发展理论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该理论认为教师专业发展是一个持续的过程，教师需要不断反思自己的教学以促进专业成长。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教师记录自己的教学过程和感受，分析教学中的优点和不足，并提出改进措施。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反思日记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教师观察其他教师的教学过程，分析其教学策略和效果，从中汲取经验和教训。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教师与同事一起讨论教学中遇到的问题和解决方法，共同提高教学水平。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教师根据一定的标准评估自己的教学效果，找出需要改进的方面。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教学评估表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教师收集学生和其他教师的反馈意见，了解自己的教学优点和不足。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教学反馈表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教师分析自己常用的教学策略，思考是否需要调整或改进。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教学策略分析表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教学反思能力的实训方法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通过分析具体的教学案例，反思其中的优点和不足，从而提升教学反思能力。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选择一些典型的教学案例，可以是自己的教学实例，也可以是其他教师的教学实例。通过对这些案例进行深入分析，思考其中的优点和不足，探究其原因，并提出改进措施。这种方法可以帮助教师从具体的实践中总结经验，提升教学反思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通过自我提问的方式，反思教学过程和效果，发现问题并寻求改进。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教学过程中或教学结束后，对自己提出一系列问题，如“这节课的教学目标是否明确”、“教学方法是否得当”、“学生是否真正掌握了知识”等。通过自我提问，教师可以深入思考教学过程和效果，发现存在的问题和不足，并寻求改进的方法。这种方法可以帮助教师更全面地审视自己的教学，提升教学反思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自我提问法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https://d.book118.com/425020043201011043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2024-09-05T08:35:08.474</cp:lastPrinted>
  <dcterms:created xsi:type="dcterms:W3CDTF">2024-09-05T00:35:08Z</dcterms:created>
  <dcterms:modified xsi:type="dcterms:W3CDTF">2024-09-05T00:35:10Z</dcterms:modified>
</cp:coreProperties>
</file>