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2C1CF-7575-4CD2-AD7A-228CDEFF6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B6630-3C45-44ED-9AB7-3706BE14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052E0-81C0-4ABB-8690-879A7674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AFF2C-856B-43A3-BE77-71A2F53C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AEE3A-EDFC-4EF5-B872-B21F2407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FACED-AB07-4B26-B618-160DBB20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D6912-79F6-4F67-947B-0C0343EF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CE4AC-5BFD-4230-B6A6-99D721F3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0ECF9-9AB4-4EDD-9463-26F33220F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1E1C2-3757-40EB-9C88-9561DA91E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D7A5-FEF6-4C10-8209-407B7379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12332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预防母婴传播述职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预防母婴传播的工作成效与挑战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预防母婴传播的定义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预防母婴传播是指通过一系列措施，预防母亲将疾病传染给胎儿或新生儿，以及预防新生儿和儿童感染疾病。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这些措施包括提供孕期保健、产时干预、产后护理等服务，以及推广母乳喂养等。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预防母婴传播的重要性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预防母婴传播是降低儿童感染性疾病的重要手段，对于保障儿童健康和生命安全具有重要意义。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通过预防母婴传播，可以减少儿童感染乙肝、艾滋病等严重疾病的风险，提高儿童的生活质量和生存率。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预防母婴传播工作始于20世纪80年代，当时艾滋病在全球范围内快速传播，引起了国际社会的广泛关注。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未来，随着人们对母婴传播认识的深入和科学技术的不断发展，预防母婴传播工作将更加注重个性化、精准化和全面化，以更好地保障母婴健康。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随着医学技术的不断进步，预防母婴传播的方法和技术也不断更新和完善。目前，全球范围内已经形成了较为完善的预防母婴传播体系。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预防母婴传播工作的历史与发展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预防母婴传播的策略和措施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01" r="850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提供全面的孕前咨询，包括生育知识、孕期营养、孕期锻炼和孕期心理调适等方面的指导，帮助夫妇做好孕前准备。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开展预防母婴传播的健康教育，提高夫妇对母婴传播疾病的认识和预防意识，增强自我保护能力。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孕前咨询与教育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定期进行产前检查，包括孕妇的身体状况、胎儿发育情况、孕期并发症等方面的检查，及早发现异常情况并进行干预。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对孕妇进行相关疾病的筛查，如艾滋病、乙肝、梅毒等，以便早期发现和治疗，降低母婴传播的风险。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产前检查与筛查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阻断方案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根据不同疾病的传播途径和特点，制定相应的阻断方案，包括药物治疗、疫苗接种、生活指导等方面的措施，有效降低母婴传播的风险。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阻断效果评估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定期对阻断措施的效果进行评估，及时调整方案，确保母婴传播阻断的有效性。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母婴阻断措施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对产妇和新生儿进行定期随访，了解母婴健康状况，及时发现和处理异常情况。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提供心理支持和情感关怀，帮助产妇调整心态，促进母婴身心健康。同时，对有需要的新生儿提供早期干预和康复服务。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产后随访与关怀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预防母婴传播的工作成效与挑战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https://d.book118.com/425021233202011110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2024-09-15T19:53:19.680</cp:lastPrinted>
  <dcterms:created xsi:type="dcterms:W3CDTF">2024-09-15T11:53:19Z</dcterms:created>
  <dcterms:modified xsi:type="dcterms:W3CDTF">2024-09-15T11:53:21Z</dcterms:modified>
</cp:coreProperties>
</file>