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20900-2E62-4F96-AAD1-7914885FF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52F3C-29E6-4B11-AE29-48F0F97B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64F42-A969-42E8-ADC7-3E959CA1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10B4C-92A8-417F-AB31-3A330AC9A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0D1E0-3789-453C-BE1F-A9099525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73A14-EC5E-43FC-9F8F-78A4676E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8A943-3D1D-42AD-9D4D-7070B5F7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AB40A-7A96-4361-8FC2-6B15319D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5AE5B-9F99-4763-87F1-5B2307B1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B15AE-DC33-4D62-ABBC-E48EAE1C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227D0-EE80-4715-AD71-39BF2459A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213032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医药营销行业现状分析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医药营销行业面临的挑战与机遇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医药营销是指医药企业通过市场研究、产品开发、定价、分销、促销等一系列活动，满足消费者需求并实现企业目标的商业行为。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医药营销行业具有高技术、高风险、高投入、高回报的特点，同时受到严格的政策监管和法律法规的限制。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全球医药市场规模持续增长，已突破万亿美元大关，其中新兴市场增长迅速，成为全球医药市场的重要推动力。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随着人口老龄化、慢性病发病率上升以及医疗保健支出的增加，预计未来几年全球医药市场将继续保持稳定增长。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全球医药市场主要由药品生产商、分销商、零售药店、医疗器械制造商等组成，其中药品生产商占据主导地位。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医药市场竞争激烈，企业需要不断提高产品质量、降低成本、加强研发创新以获得竞争优势。同时，医药企业还需要面对跨国制药企业的竞争压力。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行业结构与竞争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以医疗机构和药店为主要销售渠道，通过销售人员直接接触医生、药剂师等医疗专业人士，推广药品。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传统医药营销模式概述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直接面对目标客户，销售渠道稳定，与医疗专业人士建立长期合作关系。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传统医药营销模式的优势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销售成本高，竞争激烈，受政策影响大。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传统医药营销模式的挑战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传统医药营销模式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数字化医药营销模式的优势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覆盖面广，传播速度快，能够精准定位目标客户。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数字化医药营销模式的挑战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监管难度大，数据安全和隐私保护问题需要重视。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数字化医药营销模式概述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利用互联网、移动设备等数字化手段，通过线上平台、社交媒体等渠道推广药品。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数字化医药营销模式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医药电商营销模式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医药电商营销模式概述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通过电商平台或自营网上药店销售药品。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医药电商营销模式的优势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方便快捷，价格透明，个性化服务。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医药电商营销模式的挑战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药品质量监管难度大，物流配送要求高。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传统医药营销模式、数字化医药营销模式和医药电商营销模式将逐渐融合，形成多元化、个性化的营销方式。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融合发展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利用大数据、人工智能等技术手段实现精准定位和个性化推广，提高营销效果。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加强药品品牌建设和宣传，提升品牌知名度和美誉度。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注重履行社会责任，关注公共卫生和公益事业，提高企业形象。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7254" r="1725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医药营销模式发展趋势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医药营销市场现状分析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近年来，随着人们健康意识的提高和医疗保障制度的不断完善，药品销售额持续增长。其中，处方药和非处方药的销售情况存在差异，处方药销售受政策影响较大，而非处方药销售则较为稳定。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药品销售渠道主要包括医院、零售药店、网络销售等。其中，医院销售占比最大，但随着网络销售的兴起，线上药品销售规模逐渐扩大。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药品价格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药品价格受到国家政策的严格监管，价格调整需经过审批。同时，药品市场竞争也影响着药品价格水平。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药品销售情况分析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https://d.book118.com/425021303243011110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2024-09-16T03:29:28.513</cp:lastPrinted>
  <dcterms:created xsi:type="dcterms:W3CDTF">2024-09-15T19:29:28Z</dcterms:created>
  <dcterms:modified xsi:type="dcterms:W3CDTF">2024-09-15T19:29:30Z</dcterms:modified>
</cp:coreProperties>
</file>