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BB2778-4943-4948-8438-9603DDB80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1F1F4E-B262-4FC9-B289-C400BAB49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63DA6B-A2AF-4C09-844A-05EB4AE9A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546F6-543B-4DE5-A322-FB40C4315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510EED5-4805-4CE2-B656-27B2729A8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B055FD-01B1-454D-9E47-73D9F5C914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4D0CE1-5AE4-41C5-8CEA-0ACCCFEAF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83123A-99F5-4172-9DBD-4C0691F37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FA8756-2719-4F0F-8CFB-1AAF81DA9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A3EE39-C148-4FD8-8E11-1ADA9316F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4C672B-273E-4093-86FC-394956496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02301202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创伤急救业务学习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2024-01-07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创伤急救基础知识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创伤急救技能培训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创伤急救药物使用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创伤急救案例分析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创伤急救业务展望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创伤急救基础知识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了解创伤的定义与分类是进行创伤急救的基础，不同类型的创伤需要不同的急救措施。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是指由物理、化学或生物等因素引起的组织或器官损伤，可分为开放性创伤和闭合性创伤两大类。开放性创伤是指皮肤、黏膜等组织破损，如擦伤、撕裂伤、切割伤等；闭合性创伤则是指组织或器官没有开放性伤口，如挫伤、挤压伤、扭伤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创伤的定义与分类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掌握急救的基本原则与流程是进行创伤急救的关键，正确的急救措施能够为患者争取宝贵的抢救时间。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的基本原则包括快速评估、保持呼吸道通畅、止血、固定和转运等。在急救过程中，应遵循一定的流程，如先处理威胁生命的紧急情况，如心搏骤停、窒息等；然后根据创伤类型采取相应的急救措施，如止血、包扎、固定等；最后将患者转运至医疗机构进行进一步治疗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急救的基本原则与流程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了解创伤急救中的常见问题有助于提高急救效果，避免因操作不当导致二次伤害。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创伤急救中常见的问题包括止血不彻底、包扎不当、固定不稳固等。针对这些问题，应在急救过程中注意细节，确保操作规范，同时加强培训和学习，提高急救技能和意识。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69" r="242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创伤急救中的常见问题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创伤急救技能培训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https://d.book118.com/425023012024011043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2024-09-04T17:47:42.989</cp:lastPrinted>
  <dcterms:created xsi:type="dcterms:W3CDTF">2024-09-04T09:47:43Z</dcterms:created>
  <dcterms:modified xsi:type="dcterms:W3CDTF">2024-09-04T09:47:44Z</dcterms:modified>
</cp:coreProperties>
</file>