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DE890-D899-4955-89F7-E5E07C812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37F91-054A-4DAD-AD6D-A8FC1BC49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B5EC0-1110-4CB9-A578-F240B76E7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4D8DB-3BC5-48ED-8366-9EDD90EAF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1F2970-01A9-400E-A432-873C5BDEA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E74F2-E100-4100-8ABD-0D23D6EC0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18153-8D32-44CD-A529-1957757F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EC188-45F7-4D77-B126-494EE8ADD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59C2D-7C86-4A09-8B0E-987091541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9AD7D-29A5-45A6-9EA8-B7EA8EACC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87205-6513-41BF-8E63-6C25EE504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23230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火灾预防措施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消防安全法律法规与标准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消防安全知识普及与宣传教育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总结与展望：加强消防安全工作，共建和谐社会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41" r="1784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110" r="201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火灾的危害与成因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火灾可能导致人员烧伤、窒息、中毒等伤害。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火灾会烧毁建筑物、设备等财产，造成经济损失。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火灾会破坏生态平衡，对环境造成长期影响。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火灾会引发社会恐慌，影响社会稳定。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人员伤亡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财产损失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环境破坏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通过消防安全知识培训，提高公众的火灾应对能力，减少人员伤亡。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583" b="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通过有效的消防措施，保护财产免受火灾损失。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加强消防安全工作，有助于维护社会稳定，保障公共安全。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加强火灾预防措施，减少火灾发生概率。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在加强火灾预防的同时，注重灭火设施的建设和应急救援能力的提升。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防消结合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375" b="2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提高公众的消防安全意识，形成全员参与、共同防范的良好氛围。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制定定期的防火安全检查计划，包括每日、每周、每月的检查，确保及时发现和消除火灾隐患。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检查的内容包括消防设施、器材是否完好有效，消防通道是否畅通，消防安全标志是否清晰等。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每次检查都要有详细的记录，包括检查时间、检查人员、检查内容、发现的问题及整改措施等。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防火安全检查制度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通过宣传栏、海报、宣传册等方式，向员工宣传防火安全知识，提高员工的防火意识。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对员工进行定期的防火安全培训教育，提高员工的防火意识和技能。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定期组织应急演练，提高员工在火灾发生时的应急处置能力。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防火安全教育制度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防火安全责任制度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明确责任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明确各级管理人员和员工的防火安全责任，建立防火安全责任制。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责任追究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对于因工作失职或疏忽大意导致的火灾事故，要追究相关人员的责任。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奖惩制度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对于在防火安全工作中表现突出的员工给予奖励，对于违反防火安全规定的员工给予相应的惩罚。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844" r="368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52" r="129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59" r="33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一旦发现火灾，立即拨打火警电话并告知准确的位置和火情。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在火灾初期，使用灭火器、灭火器材或水源进行灭火，控制火势蔓延。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初期灭火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火灾报警与初期灭火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33" r="26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熟悉建筑物内的疏散路线，以便在火灾发生时迅速逃离。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疏散路线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火灾发生时，保持冷静，迅速逃离火场，尽量避免吸入烟雾和灼热空气。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逃生自救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疏散与逃生自救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https://d.book118.com/425023230302011103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2024-09-13T06:21:15.026</cp:lastPrinted>
  <dcterms:created xsi:type="dcterms:W3CDTF">2024-09-12T22:21:15Z</dcterms:created>
  <dcterms:modified xsi:type="dcterms:W3CDTF">2024-09-12T22:21:17Z</dcterms:modified>
</cp:coreProperties>
</file>