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3CEC7-1118-419C-A0F2-95E1B261C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36B4E-6624-4E5B-B3EE-ED36DAAEB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2D3ED-1A59-47F2-8B6B-2054B89CE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AB88C-CC45-41B2-A7AF-69931FC53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80F7FF-6C49-49A6-B326-A5013E7F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DB9C8F-101C-453D-9393-45936EA56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9CB72-A2C4-4238-8EEA-45C8620A8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D0D0F-550E-44D8-93AF-00CA5E2F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DCA9C-3B20-463B-9DAE-E97C1631E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0A6FE-88FB-4BE2-812F-8448173F8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48700-1C1C-4DB6-877D-9CE3CC9A8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240330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合同法的基本规定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合同法的概述与基本原则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合同的订立与成立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合同的履行与变更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合同的解除与终止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违约责任与争议解决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合同法的特殊规定与案例分析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合同法的概述与基本原则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合同法是调整平等主体之间商品交换关系的法律规范的总称，它规定了合同的订立、效力、履行、变更、转让、终止及违约责任等一般规则。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维护社会经济秩序，促进社会主义现代化建设；保护合同当事人的合法权益，维护正常的交易秩序；促进社会主义市场经济的健康发展。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53" r="165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590" b="75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18" r="121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59" r="165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当事人行使权利、履行义务应当遵循诚实信用原则。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适用于平等主体之间订立的民事权利义务关系的协议。婚姻、收养、监护等有关身份关系的协议，适用其他法律的规定。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适用于中华人民共和国境内履行的中外合资经营企业合同、中外合作经营企业合同、中外合作勘探开发自然资源合同。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237" b="2023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206" b="720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适用于法人之间、其他组织之间以及他们相互之间为生产、经营需要订立的民间借贷合同。自然人之间的借款合同另有约定的，从其约定。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合同的订立与成立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380" b="73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合同订立的方式和程序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要约与承诺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合同订立通常经过要约和承诺两个阶段。要约是希望和他人订立合同的意思表示，承诺是受要约人同意要约的意思表示。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要约邀请与要约的区别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要约邀请是希望他人向自己发出要约的意思表示，不具有法律约束力。要约则具有法律约束力，一旦受要约人承诺，合同即告成立。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订立程序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合同的订立程序包括起草、审查、修改、协商、签署等环节，双方应遵循诚实信用原则，履行告知、保密等义务。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合同不成立、无效或被撤销的情形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包括违反法律、行政法规的强制性规定、损害社会公共利益等情形，以及当事人约定或法律规定的其他情形。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成立要件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合同成立的要件包括当事人、标的、数量等基本要素。当事人应具有相应的民事行为能力，标的应合法、明确、可能。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依法成立的合同，自成立时生效。法律、行政法规规定应当办理批准、登记等手续生效的，依照其规定。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合同成立的要件和效力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合同可以采用书面形式、口头形式或其他形式。法律、行政法规规定或当事人约定采用书面形式的，应当采用书面形式。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条款是当事人为了重复使用而预先拟定，并在订立合同时未与对方协商的条款。提供格式条款一方应遵循公平原则确定当事人之间的权利和义务，并采取合理的方式提请对方注意免除或限制其责任的条款，按照对方的要求，对该条款予以说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格式条款和免责条款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合同的形式和内容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合同的履行与变更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全面履行原则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当事人应当按照约定全面履行自己的义务，包括履行主体、标的、期限、地点和方式等。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958" r="3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当事人在履行合同过程中应当遵循诚实信用原则，根据合同的性质、目的和交易习惯履行通知、协助、保密等义务。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情势变更原则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成立后，如果客观情况发生了当事人在订立合同时无法预见的、非不可抗力造成的不属于商业风险的重大变化，继续履行合同对于一方当事人明显不公平或者不能实现合同目的，当事人可以请求人民法院变更或者解除合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合同履行的原则和规则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当事人协商一致，可以变更合同。法律、行政法规规定变更合同应当办理批准、登记等手续的，依照其规定。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协商一致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当事人对合同变更的内容约定不明确的，推定为未变更。因此，合同变更应当采用书面形式，以便明确双方的权利义务。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一方当事人变更合同内容，应当及时通知对方当事人，以便对方当事人了解合同变更情况并作出相应准备。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通知义务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合同变更的条件和程序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https://d.book118.com/425024033044011122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2024-09-25T15:15:20.452</cp:lastPrinted>
  <dcterms:created xsi:type="dcterms:W3CDTF">2024-09-25T07:15:20Z</dcterms:created>
  <dcterms:modified xsi:type="dcterms:W3CDTF">2024-09-25T07:15:22Z</dcterms:modified>
</cp:coreProperties>
</file>