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61754-3758-4107-9CF1-100014343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9C680-6F8D-407F-87DA-265F3A1E9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EE253-C9F0-44F8-84F4-39B9624D2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02400-3B33-44A9-8556-9B5ADDF32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8E1212-6EA7-4FC6-81F0-8EDBF846E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8F5B64-E0C1-4D20-A6E0-C261967DD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0E002-FF81-47EA-A7AB-0B16D991C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8616C-68D3-4213-8DD7-236055C79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F0896-A0FF-4CA6-BDFB-B29416CC8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B07E1-BE9C-4A1E-8048-CAC003373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2E12A-F1C4-4817-BE29-F44B20107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31223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外科疼痛的护理\n## 1.外科疼痛的基本概念与分类\n### 1.1外科疼痛的定义及其成因\n### 1.2外科疼痛的分类及其特点\n### 1.3外科疼痛的评估方法\n## 2.外科疼痛的护理原则与方法\n### 2.1外科疼痛的护理原则\n### 2.2外科疼痛的药物治疗护理\n### 2.3外科疼痛的非药物治疗护理\n## 3.外科疼痛的护理管理\n### 3.1外科疼痛的护理流程与团队协作\n### 3.2外科疼痛的护理质量监控与持续改进\n### 3.3外科疼痛的护理教育与培训\n## 4.外科疼痛的个案护理\n### 4.1外科疼痛个案护理的案例分析\n### 4.2外科疼痛个案护理的实施与评估\n### 4.3外科疼痛个案护理的经验与教训\n## 5.外科疼痛的护理研究与发展\n### 5.1外科疼痛护理的研究热点与挑战\n### 5.2外科疼痛护理的新技术与新方法\n### 5.3外科疼痛护理的未来发展趋势与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外科疼痛的护理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外科疼痛的基本概念与分类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外科疼痛是指患者在外科手术、创伤或疾病过程中所经历的一种不愉快的感觉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手术因素：手术切口的创伤、组织损伤、术后恢复过程中的不适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创伤因素：意外伤害、运动损伤、工伤等导致的疼痛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疾病因素：肿瘤、感染、炎症等疾病引起的疼痛</a:t>
                </a:r>
                <a:endParaRPr/>
              </a:p>
            </p:txBody>
          </p:sp>
        </p:grpSp>
        <p:grpSp>
          <p:nvGrpSpPr>
            <p:cNvPr id="1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外科疼痛的成因复杂，涉及生理、心理和社会等多方面因素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生理因素：疼痛敏感度、疼痛传导通路、炎症反应等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心理因素：焦虑、抑郁、恐惧等情绪对疼痛感知的影响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社会因素：文化背景、家庭支持、经济状况等对疼痛处理的影响</a:t>
                </a:r>
                <a:endParaRPr/>
              </a:p>
            </p:txBody>
          </p: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外科疼痛的定义及其成因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术后疼痛：手术创伤、组织损伤等因素引起的疼痛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创伤疼痛：意外伤害、运动损伤等因素引起的疼痛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炎症疼痛：感染、炎症等因素引起的疼痛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神经痛：神经损伤、压迫等因素引起的疼痛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癌症疼痛：肿瘤侵犯、压迫等因素引起的疼痛</a:t>
                </a:r>
                <a:endParaRPr/>
              </a:p>
            </p:txBody>
          </p:sp>
          <p:sp>
            <p:nvSpPr>
              <p:cNvPr id="1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根据疼痛的性质和原因，外科疼痛可分为以下几类</a:t>
                </a:r>
                <a:endParaRPr/>
              </a:p>
            </p:txBody>
          </p:sp>
          <p:sp>
            <p:nvSpPr>
              <p:cNvPr id="1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术后疼痛：疼痛程度较为剧烈，持续时间较长，需要有效的镇痛措施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创伤疼痛：疼痛程度因损伤程度而异，需要及时处理，防止感染和并发症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炎症疼痛：疼痛程度与炎症程度相关，需要抗炎和镇痛治疗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神经痛：疼痛表现为刺痛、烧灼痛等，需要针对病因进行治疗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癌症疼痛：疼痛程度较重，需要长期镇痛治疗，提高患者生活质量</a:t>
                </a:r>
                <a:endParaRPr/>
              </a:p>
            </p:txBody>
          </p:sp>
          <p:sp>
            <p:nvSpPr>
              <p:cNvPr id="1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各类外科疼痛具有不同的特点，需要针对性的护理干预</a:t>
                </a:r>
                <a:endParaRPr/>
              </a:p>
            </p:txBody>
          </p:sp>
          <p:sp>
            <p:nvSpPr>
              <p:cNvPr id="1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外科疼痛的分类及其特点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外科疼痛的评估方法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外科疼痛的评估是疼痛护理的重要环节，常用的评估方法包括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主观评估：患者根据自己的感受描述疼痛的程度、性质和持续时间   -客观的评估：通过观察患者的生理反应（如心率、血压、呼吸等）和疼痛行为（如表情、姿势、活动受限等）来评估疼痛程度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量化评估：使用疼痛评分工具（如数字评分法、视觉模拟评分法、面部表情评分法等）对疼痛进行量化评估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评估外科疼痛时，需要综合考虑患者的年龄、文化背景、疼痛经历等因素，以便更准确地判断疼痛程度和制定合适的护理计划</a:t>
            </a:r>
            <a:endParaRPr/>
          </a:p>
        </p:txBody>
      </p:sp>
      <p:cxnSp>
        <p:nvCxnSpPr>
          <p:cNvPr id="14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外科疼痛的护理原则与方法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外科疼痛的护理原则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外科疼痛护理的基本原则包括：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个体化原则：根据患者的年龄、性别、病情、文化背景等因素，制定个性化的疼痛护理计划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全面评估原则：对患者的疼痛进行全面、动态的评估，以便及时调整护理措施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多学科合作原则：与医生、药师、康复师等多学科团队合作，共同制定和实施疼痛护理计划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患者参与原则：鼓励患者参与疼痛护理计划的制定和实施，提高患者的自我管理能力</a:t>
            </a:r>
            <a:endParaRPr/>
          </a:p>
        </p:txBody>
      </p:sp>
      <p:cxnSp>
        <p:nvCxnSpPr>
          <p:cNvPr id="15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药物治疗是外科疼痛护理的重要手段，常用的药物包括：</a:t>
                </a:r>
                <a:endParaRPr/>
              </a:p>
            </p:txBody>
          </p:sp>
          <p:sp>
            <p:nvSpPr>
              <p:cNvPr id="1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非甾体抗炎药（NSAIDs）：如布洛芬、消炎痛等，主要用于轻度至中度疼痛的治疗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阿片类药物：如吗啡、杜冷丁等，主要用于中重度疼痛的治疗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神经病理性疼痛药物：如加巴喷丁、普瑞巴林等，主要用于神经病理性疼痛的治疗</a:t>
                </a:r>
                <a:endParaRPr/>
              </a:p>
            </p:txBody>
          </p:sp>
          <p:sp>
            <p:nvSpPr>
              <p:cNvPr id="1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药物治疗护理需要注意以下几点：</a:t>
                </a:r>
                <a:endParaRPr/>
              </a:p>
            </p:txBody>
          </p:sp>
          <p:sp>
            <p:nvSpPr>
              <p:cNvPr id="1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严格遵守医嘱，正确使用药物，避免药物滥用和不良反应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密切观察患者的病情变化，及时调整药物剂量和种类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加强患者的用药教育，提高患者的用药依从性</a:t>
                </a:r>
                <a:endParaRPr/>
              </a:p>
            </p:txBody>
          </p:sp>
          <p:sp>
            <p:nvSpPr>
              <p:cNvPr id="1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外科疼痛的药物治疗护理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非药物治疗是外科疼痛护理的重要补充，包括以下几种方法：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物理治疗：如冷热敷、按摩、电刺激等，通过物理手段缓解疼痛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康复治疗：如运动疗法、心理疗法、生物反馈等，通过康复手段改善疼痛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疼痛教育：向患者传授疼痛知识，提高患者的疼痛自我管理能力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替代疗法：如针灸、拔罐、瑜伽等，通过替代疗法缓解疼痛</a:t>
                </a:r>
                <a:endParaRPr/>
              </a:p>
            </p:txBody>
          </p:sp>
        </p:grpSp>
        <p:grpSp>
          <p:nvGrpSpPr>
            <p:cNvPr id="18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非药物治疗护理需要注意以下几点：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根据患者的具体情况，选择合适的非药物治疗方法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密切观察患者的反应，及时调整非药物治疗方案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加强患者的非药物治疗教育，提高患者的自我管理能力</a:t>
                </a:r>
                <a:endParaRPr/>
              </a:p>
            </p:txBody>
          </p:sp>
          <p:sp>
            <p:nvSpPr>
              <p:cNvPr id="18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外科疼痛的非药物治疗护理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外科疼痛的护理管理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外科疼痛护理需要建立完善的护理流程，确保疼痛护理的顺利进行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疼痛评估：对患者进行定期的疼痛评估，了解疼痛的程度和变化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护理计划：根据疼痛评估结果，制定个性化的疼痛护理计划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护理实施：按照护理计划，实施药物治疗和非药物治疗措施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护理效果评价：对护理效果进行定期评价，及时调整护理计划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外科疼痛护理需要多学科团队合作，共同提高疼痛护理质量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医生：负责制定疼痛治疗方案，指导护士实施疼痛护理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药师：负责提供药物治疗建议，指导护士正确使用药物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康复师：负责提供康复治疗建议，协助护士进行康复训练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外科疼痛的护理流程与团队协作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https://d.book118.com/425031223231011104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外科疼痛的护理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2024-09-14T12:43:39.641</cp:lastPrinted>
  <dcterms:created xsi:type="dcterms:W3CDTF">2024-09-14T04:43:39Z</dcterms:created>
  <dcterms:modified xsi:type="dcterms:W3CDTF">2024-09-14T04:43:41Z</dcterms:modified>
</cp:coreProperties>
</file>