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F92788-C1B5-437A-AE66-35CEF09431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AB00F4-A0CF-4B34-BC10-517F3AED13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A7C1BC-65DA-46F9-BD67-A1E65A443B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11B1C7-F7EE-4BBC-BB63-3652A71E16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47C202-F531-4EBF-B634-DB894768D1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227974-425A-4C6E-A1FF-542B1A3899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F7170F-E944-4453-8A9B-5CF34D8D7A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26C807-4571-4887-A991-21EA1C7B46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D32FC1-A035-4BF1-89EE-B24A08707F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872E2B-914C-45C4-91AA-991820400E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FDF0E0-9AEC-40AE-BB9D-2EA92F0A07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03214001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垃圾分类与动物保护守护野生动物的家园</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动物保护现状及挑战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垃圾分类对动物保护影响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守护野生动物家园具体措施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成功案例分享与启示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垃圾分类概述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垃圾分类定义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垃圾分类是指按照垃圾的成分、属性、利用价值、对环境影响及现有处理方式，将其分离成不同类别，以便实现资源化、减量化和无害化处理的过程。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垃圾分类意义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实施垃圾分类有助于减少污染、节约资源、促进可持续发展。同时，垃圾分类也是社会文明水平的重要体现，有利于提高公众环保意识和参与度。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94" r="23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792" r="13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近年来，我国加速推进垃圾分类工作，多个城市相继出台相关法规和政策，引导居民积极参与。但在实施过程中，仍存在分类标准不统一、居民参与度不高、处理设施不足等问题。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国内垃圾分类现状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许多发达国家在垃圾分类方面已取得显著成效。例如，日本、德国等国家通过完善的法规体系、精细化的分类标准以及先进的处理技术，实现了垃圾的高资源化利用和低环境影响。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国外垃圾分类现状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垃圾分类能够减少有害垃圾对环境和人体健康的危害，降低污染物的排放和扩散。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减少污染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25" r="14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节约资源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促进可持续发展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50" r="166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通过分类回收和资源化利用，可以减少对自然资源的开采和消耗，实现资源的可持续利用。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垃圾分类是推动循环经济和绿色发展的重要手段，有助于构建资源节约型、环境友好型社会。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垃圾分类对环境保护作用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动物保护现状及挑战</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物种灭绝速度加快</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当前，全球范围内的动物物种灭绝速度已经远远超过自然状态下的水平，许多珍稀濒危物种面临生存威胁。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生态系统破坏严重</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随着人类活动的不断扩张，越来越多的自然生态系统遭到破坏，动物的栖息地不断减少，导致生物多样性下降。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非法野生动物贸易猖獗</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全球范围内，非法野生动物贸易活动依然猖獗，许多濒危物种被猎杀或捕捉用于交易，加剧了物种濒危程度。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全球动物保护现状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中国作为世界上人口最多的国家之一，人类活动对自然生态系统和野生动物的影响尤为显著。同时，非法野生动物贸易在中国也有一定的市场规模，给动物保护工作带来巨大挑战。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挑战</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中国政府和社会各界对动物保护的重视程度不断提高，相关法律法规不断完善，为动物保护工作提供了有力保障。此外，随着科技的发展和公众环保意识的提高，动物保护工作的手段和方法也在不断创新和丰富。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机遇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中国动物保护挑战与机遇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动物对人类的价值</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动物在生态系统中扮演着重要角色，对于维持生态平衡和生物多样性具有重要意义。同时，许多动物还具有观赏、科研、经济等价值，与人类生活密切相关。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人类对动物的责任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作为地球上最高级的智慧生物，人类有责任保护其他动物免受不必要的痛苦和伤害，维护生态系统的稳定和可持续发展。同时，人类还需要通过科学研究和教育普及等方式提高公众对动物保护的认知和意识。</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动物保护与人类关系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垃圾分类对动物保护影响</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917" r="1791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垃圾分类可以有效减少有害垃圾对土壤和水体的污染，降低对野生动物生存环境的破坏。</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减轻土壤和水体污染</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通过垃圾分类，可回收垃圾得以循环利用，减少了垃圾填埋和焚烧的数量，从而减轻对大气和土壤的污染。</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减少垃圾填埋和焚烧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随着生态环境的改善，野生动物的栖息地得以恢复和扩大，有利于野生动物种群的繁衍和壮大。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促进生态恢复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减少污染，改善生态环境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推动绿色生活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垃圾分类促进了绿色生活方式的普及，人们更加关注环保和可持续发展，有利于保护野生动物的家园。</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资源回收利用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垃圾分类使得可回收垃圾得以有效回收利用，降低了对自然资源的开采压力，间接保护了野生动物的生存环境。</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减少能源消耗</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通过垃圾分类和回收利用，可以减少生产新产品所需的能源消耗，从而降低碳排放和对环境的压力。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提高资源利用率，降低能耗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https://d.book118.com/425032140011011100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2024-09-07T17:19:12.873</cp:lastPrinted>
  <dcterms:created xsi:type="dcterms:W3CDTF">2024-09-07T09:19:12Z</dcterms:created>
  <dcterms:modified xsi:type="dcterms:W3CDTF">2024-09-07T09:19:14Z</dcterms:modified>
</cp:coreProperties>
</file>