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02D2-AED3-4DA1-B4A6-7B0BAAC4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829C-33A6-4C0F-A578-FD426A7E8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ACCE-5135-46CB-A820-3F7D1BB9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1A73E-3F4E-4BC3-A874-E334CAA9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ED49B-FF05-4951-895E-6A4013987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0CE39-55D6-49C7-9F45-E148C6F5B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AE4C9-0165-432B-A736-8A33D329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45BED-309C-4C6A-B619-A269328E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8983D-E0F6-4BFF-A42B-F1CB2E07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43C8-5B52-4DED-9507-D2F07CC8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10913-BAFC-46E7-B9CD-5ADBFEFD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32323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线上零售商销售培训：移动支付与支付安全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线上零售商接受移动支付重要性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常见移动支付方式及特点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支付安全问题及挑战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保障线上零售支付安全策略与实践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案例分析：成功应对支付安全挑战的企业经验分享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移动支付是指通过手机、平板电脑等移动终端设备，利用互联网、移动通信等技术，实现随时随地完成支付结算的服务方式。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便捷性。移动支付不受时间、地点限制，用户可随时随地进行支付操作，提高了支付的便捷性。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安全性。移动支付采用了多种安全技术，如加密技术、生物识别技术等，确保用户资金安全。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跨平台性。移动支付支持多种操作系统和设备类型，用户可在不同平台上进行支付操作，提高了支付的灵活性。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中国是全球最大的移动支付市场之一，支付宝、微信支付等主流移动支付应用已经深入人心，覆盖了线上线下各类消费场景。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国内移动支付发展现状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欧美等发达国家也在积极布局移动支付市场，Apple Pay、Google Pay等移动支付应用逐渐普及，但整体发展速度和规模相对较慢。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国外移动支付发展现状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随着全球化进程的加速，跨境移动支付需求不断增长，各大支付机构也在积极拓展跨境支付业务，推动全球移动支付市场的发展。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跨境移动支付发展现状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国内外移动支付发展现状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无接触支付将成为主流。随着生物识别技术的不断发展和普及，无接触支付方式如刷脸支付、指纹支付等将成为未来移动支付的主流方式。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数字化货币将得到广泛应用。数字化货币具有去中心化、可追溯等特点，未来将与移动支付深度融合，为用户提供更加安全、便捷的支付体验。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跨境移动支付将更加便捷。随着全球化进程的加速和跨境电商的蓬勃发展，跨境移动支付需求不断增长，未来跨境移动支付将更加便捷、高效。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移动支付将与更多场景融合。未来移动支付将与更多场景融合，如智慧交通、智慧医疗等，为用户提供更加全面的服务体验。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未来移动支付趋势预测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线上零售商接受移动支付重要性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移动支付允许顾客使用手机或其他移动设备在任何时间、任何地点进行支付，无需携带现金或银行卡。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移动支付交易处理速度通常比传统支付方式更快，减少了顾客等待时间。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移动支付可以集成忠诚度计划、优惠券和个性化推荐等，为顾客提供更加个性化的购物体验。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提升顾客购物体验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移动支付支持多种设备和操作系统，使得线上零售商能够覆盖更广泛的顾客群体。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125" b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62" r="36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移动支付突破了地域限制，使得线上零售商能够更容易地拓展国际市场。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移动支付支持一键购买和订阅模式，降低了购物门槛，有助于提高转化率和销售额。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拓宽销售渠道，增加销售额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接受移动支付的线上零售商被视为更加现代化和创新，有助于提升品牌形象。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00" b="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267" r="232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移动支付通常具有较高的安全性，能够增强顾客对线上零售商的信任度。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顾客信任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在竞争激烈的电商市场中，提供便捷、安全的移动支付选项可以成为线上零售商的竞争优势。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强化品牌形象和竞争力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常见移动支付方式及特点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支付宝、微信支付等第三方支付平台通过扫描二维码或NFC技术，实现快速支付，无需携带现金或银行卡。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这些支付方式支持多种操作系统和设备，包括智能手机、平板电脑和智能手表等。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除了线上购物，第三方支付平台还支持线下商户支付、转账、缴纳水电煤气费等多种应用场景。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多样化应用场景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支付宝的芝麻信用和微信支付分等信用体系，为消费者提供了更多金融和生活服务便利。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信用体系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712" b="71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支付宝、微信支付等第三方支付平台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银联云闪付等银行卡支付方式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银联云闪付等银行卡支付方式采用国际标准的加密技术，确保交易安全。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支持所有带有银联标识的银行卡，覆盖广泛，方便用户。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用户可以在不同银行之间进行实时转账，无需额外手续费。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银联经常联合各大银行推出优惠活动，如满减、折扣等，吸引消费者使用。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跨行转账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https://d.book118.com/425032323040011111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2024-09-16T21:25:17.847</cp:lastPrinted>
  <dcterms:created xsi:type="dcterms:W3CDTF">2024-09-16T13:25:17Z</dcterms:created>
  <dcterms:modified xsi:type="dcterms:W3CDTF">2024-09-16T13:25:20Z</dcterms:modified>
</cp:coreProperties>
</file>