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BA75F-1FF8-4F08-B7D5-56E074F9B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46A64-9E10-4C6A-9DF2-9D78B8C94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D9737-057C-45A6-9D99-B91BE7731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2CBB4-CAA2-498E-BFA2-CAF1E82BC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C74E74-534D-4F43-A72B-5AC184014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E7562B-6E5E-4E27-A149-5B6AB970A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CF3E3-EE5F-4545-9800-FD9C41F48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F7B3D-CF01-471E-B002-2D7E13EE6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84375-639A-45E3-8EE6-546BC4B86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5C199-8E31-4E21-A5E5-EB45743D1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42865-7358-496F-B42F-25200BE69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333332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灾难管理手术室突发事件的应急处理和危机响应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危机响应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21" r="30021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提升应急处理能力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通过制定和实施应急处理方案，提高手术室医护人员对突发事件的快速、准确应对能力。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确保在突发事件发生时，能够迅速采取措施，保障患者的生命安全。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减少损失和影响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通过有效的危机响应，减少突发事件对手术室正常运作和患者治疗的不良影响。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指突然发生、具有不确定性、需要迅速应对的事件，可能包括设备故障、自然灾害、人为破坏等。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手术室作为医院内的重要场所，具有设备复杂、人员密集、时间紧迫等特点，使得突发事件的应急处理尤为重要。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手术室特殊性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包括停电、火灾、设备故障、医疗气体泄漏、感染暴发等。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常见突发事件类型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手术室突发事件概述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175" r="23175"/>
          <a:stretch>
            <a:fillRect/>
          </a:stretch>
        </p:blipFill>
        <p:spPr>
          <a:xfrm>
            <a:off x="6913629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19" name="TextBox 19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应急处理流程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TextBox 40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启动应急响应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评估事件性质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制定处置方案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实施处置措施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跟踪与评估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手术室发生突发事件时，第一时间启动应急响应机制，通知相关人员到位。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迅速了解事件性质、影响范围及可能后果，为后续处置提供依据。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根据事件性质，制定科学合理的应急处置方案，明确处置目标、措施和步骤。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按照处置方案，迅速采取相应措施，控制事态发展，降低损失。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持续关注事件进展，评估处置效果，及时调整方案，确保处置工作取得实效。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指挥协调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应急处理小组负责指挥协调手术室突发事件的应急处理工作，确保各项措施得到有效执行。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根据事件需要，合理调配手术室内外资源，包括人力、物力、财力等，保障应急处置的顺利进行。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信息报告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及时向医院管理层报告事件进展和处置情况，保持信息畅通，为决策提供支持。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与相关部门和人员保持密切沟通，协调解决应急处置过程中的问题和困难。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应急处理小组职责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手术室应配备足够数量的医护人员，具备应对突发事件的专业技能和经验。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手术室应储备必要的应急物资和设备，如急救药品、医疗器械、防护用品等，确保在突发事件发生时能够及时使用。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医院应设立专门的应急资金，用于支持手术室突发事件的应急处置工作，确保各项措施得以顺利实施。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建立手术室突发事件的信息报告和共享机制，及时收集、分析和发布相关信息，为应急处置提供有力支持。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信息资源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应急处理资源保障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危机响应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建立手术室突发事件应急指挥体系，明确指挥链和各部门职责，确保快速响应和有效处置。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制定手术室突发事件应急预案，明确应急响应流程、处置措施和资源调配方案。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定期组织手术室突发事件应急演练，提高医护人员应急处置能力和协作水平。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危机响应机制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https://d.book118.com/425033333211011110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2024-09-15T21:08:13.105</cp:lastPrinted>
  <dcterms:created xsi:type="dcterms:W3CDTF">2024-09-15T13:08:13Z</dcterms:created>
  <dcterms:modified xsi:type="dcterms:W3CDTF">2024-09-15T13:08:14Z</dcterms:modified>
</cp:coreProperties>
</file>