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9A5B8-7A12-483D-A0F2-D46EFF730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BBD28-C019-4C84-8CEE-0FE7BA548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076D3-A2BE-45A5-929E-9E3B1D620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E007E-36F4-4CDC-9A4E-D0106477A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58F18B-60BB-41EB-94D0-5A812A363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FAD8CB-8D97-478F-9342-A89B42A04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AA67CB-EF2D-4093-B011-F34FEBEDC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560CF4-7A2E-4001-A63C-070090C37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0145D1-E58C-483E-B70F-C12B6E034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32A25-B4EF-4AE3-A4D5-18F2149A4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47CEA-806F-4121-B9F0-DBC02752D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03413411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系统可靠性与安全性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系统可靠性与安全性概述
 可靠性与安全性相关概念
 系统故障与安全风险分析
 可靠性设计与评估方法
 安全性原则与防护措施
 可靠性与安全性监测与诊断
 灾难恢复与应急响应计划
 行业案例分析与最佳实践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系统可靠性与安全性概述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系统可靠性与安全性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系统可靠性与安全性概述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系统可靠性的定义与重要性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1.系统可靠性是指系统在规定条件下和规定时间内，能够有效地完成规定的功能的能力。它是衡量系统性能的重要指标，对于保障系统的稳定运行和用户的数据安全具有重要意义。</a:t>
            </a:r>
          </a:p>
          <a:p>
            <a:r>
              <a:t>2.高可靠性系统能够减少故障发生的概率和影响范围，降低维修和更换成本，提高系统的可用性和可信度。</a:t>
            </a:r>
          </a:p>
          <a:p>
            <a:r>
              <a:t>3.在数字化转型和智能化发展的趋势下，系统可靠性的要求更加严格，需要采取更加全面和有效的措施来保障系统的可靠性。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系统安全性的定义与威胁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1.系统安全性是指系统在受到攻击或威胁时，能够保护信息不被泄露、篡改或破坏的能力。它是保障系统正常运行和数据安全的重要前提。</a:t>
            </a:r>
          </a:p>
          <a:p>
            <a:r>
              <a:t>2.系统安全性面临的威胁主要包括黑客攻击、病毒传播、恶意软件、物理损坏等。这些威胁可能导致系统崩溃、数据泄露或业务中断等严重后果。</a:t>
            </a:r>
          </a:p>
          <a:p>
            <a:r>
              <a:t>3.提高系统安全性需要采取有效的技术措施和管理措施，加强安全防范和风险评估，及时修补漏洞和薄弱环节。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系统可靠性与安全性概述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系统可靠性与安全性的关系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1.系统可靠性和安全性是相互关联、相互促进的两个方面，它们共同保障了系统的稳定运行和数据安全。</a:t>
            </a:r>
          </a:p>
          <a:p>
            <a:r>
              <a:t>2.提高系统可靠性可以降低因系统故障而导致的安全风险，而加强系统安全性则可以减少因安全漏洞而导致的可靠性问题。</a:t>
            </a:r>
          </a:p>
          <a:p>
            <a:r>
              <a:t>3.在系统设计和运行过程中，需要综合考虑可靠性和安全性因素，制定合理的技术方案和管理措施，确保系统的稳定和安全运行。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可靠性与安全性相关概念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系统可靠性与安全性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可靠性与安全性相关概念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可靠性的定义与重要性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1.可靠性是指系统在规定条件下和规定时间内，能够有效地完成规定的功能的能力，是衡量系统性能和质量的重要指标。</a:t>
            </a:r>
          </a:p>
          <a:p>
            <a:r>
              <a:t>2.高可靠性对系统的稳定运行和用户的数据安全具有至关重要的作用，可以避免因系统故障而导致的业务中断和数据损失。</a:t>
            </a:r>
          </a:p>
          <a:p>
            <a:r>
              <a:t>3.随着信息化和数字化深入推进，系统的可靠性已经成为各个领域的核心竞争力之一，对于保障经济社会的平稳运行具有重要意义。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安全性的定义与内涵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1.安全性是指系统在运行过程中，能够防止非法入侵、恶意攻击和数据泄露等安全威胁的能力，是保障系统稳定运行和用户数据安全的重要前提。</a:t>
            </a:r>
          </a:p>
          <a:p>
            <a:r>
              <a:t>2.安全性的内涵包括机密性、完整性和可用性等多个方面，需要综合考虑技术、管理、人员等多个因素，确保系统的全方位安全。</a:t>
            </a:r>
          </a:p>
          <a:p>
            <a:r>
              <a:t>3.随着网络攻击和数据泄露事件的频繁发生，安全性已经成为各个领域亟需解决的重要问题之一，需要加强技术研发和管理创新，提升系统的安全防护能力。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可靠性与安全性相关概念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可靠性与安全性的关系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1.可靠性与安全性之间存在密切的联系，二者相互依存、相互促进。</a:t>
            </a:r>
          </a:p>
          <a:p>
            <a:r>
              <a:t>2.高可靠性可以为系统提供稳定的运行环境，减少因系统故障而导致的安全漏洞；而高安全性则可以防止系统被攻击和破坏，保障系统的可靠运行。</a:t>
            </a:r>
          </a:p>
          <a:p>
            <a:r>
              <a:t>3.在信息化和数字化时代，可靠性与安全性已经成为系统建设的两个重要支柱，需要综合考虑、协同推进，确保系统的稳定、安全和高效运行。</a:t>
            </a:r>
          </a:p>
          <a:p>
            <a:r>
              <a:t>以上内容是关于“可靠性与安全性相关概念”的章节内容，希望能够帮助到您。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系统故障与安全风险分析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系统可靠性与安全性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系统故障与安全风险分析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1.系统故障可能导致服务中断、数据丢失等严重后果。</a:t>
            </a:r>
          </a:p>
          <a:p>
            <a:r>
              <a:t>2.分析系统故障的类型和原因，有助于预防和减少故障发生。</a:t>
            </a:r>
          </a:p>
          <a:p>
            <a:r>
              <a:t>3.针对不同类型的故障，需要采取相应的应对措施，以降低故障对系统的影响。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系统安全性评估与威胁识别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1.对系统进行全面的安全性评估，识别潜在的安全威胁和风险。</a:t>
            </a:r>
          </a:p>
          <a:p>
            <a:r>
              <a:t>2.分析网络攻击、数据泄露等安全事件的可能性和影响，做好安全防范工作。</a:t>
            </a:r>
          </a:p>
          <a:p>
            <a:r>
              <a:t>3.加强系统漏洞修补和安全加固，提高系统抵御攻击的能力。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系统故障类型与影响分析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系统故障与安全风险分析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故障与安全风险的关联性探讨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1.系统故障和安全风险之间存在密切的关联，需要综合考虑两者的影响。</a:t>
            </a:r>
          </a:p>
          <a:p>
            <a:r>
              <a:t>2.故障可能导致系统安全性下降，增加被攻击的风险。</a:t>
            </a:r>
          </a:p>
          <a:p>
            <a:r>
              <a:t>3.加强系统维护和监控，预防故障发生，提高系统可靠性。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系统可靠性设计与优化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1.通过系统可靠性设计和优化，降低系统故障发生的概率和影响。</a:t>
            </a:r>
          </a:p>
          <a:p>
            <a:r>
              <a:t>2.采用高可靠性硬件和软件，提高系统的稳定性和可用性。</a:t>
            </a:r>
          </a:p>
          <a:p>
            <a:r>
              <a:t>3.优化系统架构设计，实现负载均衡、容错等功能，提升系统可靠性。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系统故障与安全风险分析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1.建立完善的安全风险管理制度和流程，确保系统安全稳定运行。</a:t>
            </a:r>
          </a:p>
          <a:p>
            <a:r>
              <a:t>2.定期进行安全风险评估和漏洞扫描，及时发现和处理潜在风险。</a:t>
            </a:r>
          </a:p>
          <a:p>
            <a:r>
              <a:t>3.加强员工安全意识培训，提高全员的安全防范意识和能力。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前沿技术与系统故障安全风险管理的融合探索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1.引入人工智能、大数据等前沿技术，提高系统故障和安全风险管理的效率和准确性。</a:t>
            </a:r>
          </a:p>
          <a:p>
            <a:r>
              <a:t>2.利用机器学习、深度学习等技术，实现系统故障和安全风险的智能预警和预测。</a:t>
            </a:r>
          </a:p>
          <a:p>
            <a:r>
              <a:t>3.结合区块链、云计算等新技术，提升系统可靠性和安全性，探索创新的管理模式。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安全风险管理与应对策略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可靠性设计与评估方法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系统可靠性与安全性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可靠性设计与评估方法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可靠性设计原则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1.模块化设计：将系统划分为独立的功能模块，降低模块间的复杂性，提高每个模块的可靠性。</a:t>
            </a:r>
          </a:p>
          <a:p>
            <a:r>
              <a:t>2.冗余设计：对关键部件或功能采用冗余设计，确保在部件故障时，系统仍能正常运行。</a:t>
            </a:r>
          </a:p>
          <a:p>
            <a:r>
              <a:t>3.故障隔离：通过设计隔离措施，防止局部故障扩散到整个系统，保持系统整体稳定性。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可靠性评估方法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1.故障树分析：通过建立故障树模型，分析系统可能的故障模式，量化评估系统的可靠性。</a:t>
            </a:r>
          </a:p>
          <a:p>
            <a:r>
              <a:t>2.可靠性仿真：利用仿真技术模拟系统的运行过程，统计故障发生的概率，评估系统可靠性。</a:t>
            </a:r>
          </a:p>
          <a:p>
            <a:r>
              <a:t>3.数据统计与分析：收集系统运行数据，分析故障发生的频率和趋势，为可靠性改进提供依据。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可靠性设计与评估方法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可靠性设计与评估的挑战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1.复杂性：随着系统规模的扩大和技术的快速发展，可靠性设计与评估面临更大的复杂性。</a:t>
            </a:r>
          </a:p>
          <a:p>
            <a:r>
              <a:t>2.数据驱动：充分利用数据驱动的方法，提高可靠性设计与评估的精准度和效率。</a:t>
            </a:r>
          </a:p>
          <a:p>
            <a:r>
              <a:t>3.持续改进：结合实践经验和新技术发展，持续改进可靠性设计与评估的方法和流程。</a:t>
            </a:r>
          </a:p>
          <a:p>
            <a:r>
              <a:t>以上内容仅供参考，如需获取更多信息，建议您查阅专业文献或咨询专业人士。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https://d.book118.com/425034134114011043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系统可靠性与安全性概述</vt:lpstr>
      <vt:lpstr> 系统可靠性与安全性概述</vt:lpstr>
      <vt:lpstr> 系统可靠性与安全性概述</vt:lpstr>
      <vt:lpstr> 可靠性与安全性相关概念</vt:lpstr>
      <vt:lpstr> 可靠性与安全性相关概念</vt:lpstr>
      <vt:lpstr> 可靠性与安全性相关概念</vt:lpstr>
      <vt:lpstr> 系统故障与安全风险分析</vt:lpstr>
      <vt:lpstr> 系统故障与安全风险分析</vt:lpstr>
      <vt:lpstr> 系统故障与安全风险分析</vt:lpstr>
      <vt:lpstr> 系统故障与安全风险分析</vt:lpstr>
      <vt:lpstr> 可靠性设计与评估方法</vt:lpstr>
      <vt:lpstr> 可靠性设计与评估方法</vt:lpstr>
      <vt:lpstr> 可靠性设计与评估方法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2024-09-05T01:19:13.903</cp:lastPrinted>
  <dcterms:created xsi:type="dcterms:W3CDTF">2024-09-04T17:19:13Z</dcterms:created>
  <dcterms:modified xsi:type="dcterms:W3CDTF">2024-09-04T17:19:16Z</dcterms:modified>
</cp:coreProperties>
</file>