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156D3-7637-4FE3-B95C-F1B652A7C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67969-D6DB-4449-AB1A-D2D07B9CB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F6CD0-548A-4E31-8DF1-9E3136A67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00012-E0BA-4713-97DC-B11CCF3C7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EFFF9B-2807-43B7-9489-72BD69FE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BD78B-F80B-4C62-8ED2-BED21C605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5F60E-8DF7-4E3D-A652-DD6951E26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CE162-D958-4BAE-8D2D-4A5A49595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79849-5DB0-4D6F-B82D-1203C3E24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A5FE3-9993-4B08-ACFD-C13146B90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C686B-006B-4483-AC1A-CF3375D4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403332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家庭地震演练应急预案的制定与实施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家庭地震演练应急预案的制定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家庭地震演练应急预案的内容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家庭地震演练应急预案的实施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家庭地震演练应急预案的评估与改进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家庭地震演练应急预案的实际应用案例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家庭地震演练应急预案的制定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0" r="167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通过合理的避险措施和疏散路线规划，降低家庭财产在地震中受损的风险。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保障家庭成员生命安全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通过制定地震应急预案，家庭成员能够在地震发生时迅速采取正确的应对措施，降低伤害风险。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提高家庭应急能力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预案的制定有助于家庭成员熟悉应急流程，提高应急反应速度和自救互救能力。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制定预案的目的和意义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预案应简单明了，便于家庭成员理解和执行，同时要结合家庭实际情况，制定具有针对性的措施。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预案应根据地震形势、家庭成员的变化以及实际演练效果进行定期评估和调整，保持其时效性和实用性。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预案的制定应以科学的地震知识和应急救援经验为基础，确保措施的有效性和可行性。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0" r="167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制定预案的基本原则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83" r="20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了解家庭所在地区的地震活动情况，评估家庭建筑结构、周边环境等存在的地震风险因素。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评估家庭地震风险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确定疏散方案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编写预案文本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根据地震风险的评估结果，制定相应的应对措施，包括避险场所选择、紧急联系人、疏散路线等。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根据家庭成员的年龄、身体状况等，规划合理的疏散方案，包括疏散顺序、集合地点等。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将制定的应对措施和疏散方案整理成预案文本，便于家庭成员学习和执行。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制定预案的步骤和方法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家庭地震演练应急预案的内容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负责家庭应急物资的准备、应急避难场所的选择和应急通讯联络的安排。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在家长的指导下，了解地震应急知识，协助家庭成员进行应急演练。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家庭成员的应急职责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急救包：包括常用药物、绷带、消毒用品等。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照明工具：手电筒、蜡烛等。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食品和水：准备足够的食物和水，以备不时之需。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防寒保暖用品：毛毯、棉被等。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家庭应急物资的准备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选择坚固的桌子底下或墙角等地方躲避。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选择开阔地、公园、操场等空旷地带躲避。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家庭应急避难场所的选择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室外避难场所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室内避难场所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确保手机电量充足，并提前保存家庭成员的联系方式。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手机通讯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固定电话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250" b="4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如果家庭有固定电话，应确保电话线路畅通。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在紧急情况下，可以通过社交媒体发布求救信息。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家庭应急通讯联络的方式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家庭地震演练应急预案的实施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https://d.book118.com/425040333242011041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2024-09-02T11:06:14.927</cp:lastPrinted>
  <dcterms:created xsi:type="dcterms:W3CDTF">2024-09-02T03:06:14Z</dcterms:created>
  <dcterms:modified xsi:type="dcterms:W3CDTF">2024-09-02T03:06:16Z</dcterms:modified>
</cp:coreProperties>
</file>