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FC2037-A924-43CF-A5E1-8D12F9188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48984-CA4A-4CD8-B196-3CFFCC421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5E7C7-2BB9-4E1E-B3BD-8041DFAAE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7A1050-690A-4DE7-AE05-5DCEA2E5F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732A21-6C54-40DD-8DCE-9464177AA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A8BD0B-267A-40EF-8C39-0797B78C5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10E406-5E7C-45C3-9B5A-E6C365B5E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8066FF-FCBF-4960-9005-6C4888D3A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87B2A8-4C2F-457B-B725-4E0A13FAE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5454E-6415-4569-9948-BC60A03AC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E81606-D9A9-465C-B1F0-AF9F864D6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04130302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消防施工中的监测系统选型指南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监测系统的类型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选型考虑因素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实际应用案例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9" r="89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随着城市化进程的加速，消防安全问题日益突出，消防施工中的监测系统作为保障建筑物和人员安全的重要手段，其选型和应用越来越受到关注。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本指南旨在为消防施工中的监测系统选型提供指导，帮助相关人员更好地选择适合的监测系统，提高消防安全保障水平。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458" r="16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监测系统在消防施工中具有至关重要的作用，能够实时监测建筑物的火灾情况，及时发现火源并采取相应的灭火措施，有效减少火灾损失和人员伤亡。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监测系统的性能和稳定性直接影响到火灾的发现和处置效率，因此选择合适的监测系统对于保障消防安全至关重要。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监测系统的重要性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监测系统的类型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它通过监测空气中的烟雾颗粒来探测火灾，一旦检测到烟雾，会发出警报。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独立烟雾探测器通常比较便宜，安装简单，但需要定期维护和清洁。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85" r="95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85" r="958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独立烟雾探测器是一种小型、独立的火灾监测设备，通常安装在室内空间，如办公室、家庭等。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独立烟雾探测器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6042" b="16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集中式烟雾探测系统需要专业的安装和维护，成本相对较高。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集中式烟雾探测系统由多个独立的烟雾探测器组成，通过信号线连接到一个集中的控制面板。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这种系统适用于较大空间，如商场、仓库等，可以覆盖更大的区域，提供更全面的火灾监测。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集中式烟雾探测系统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无线火灾报警系统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无线火灾报警系统利用无线通信技术，将各个探测器与中央控制器连接起来。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这种系统无需布线，安装方便，适用于难以布线的场所，如高层建筑、古建筑等。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无线火灾报警系统的维护成本较低，但信号传输可能受到干扰，影响探测器的性能。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智能火灾报警系统结合了传统火灾报警系统和现代信息技术，具有智能化、网络化等特点。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它可以通过互联网或局域网将各个探测器连接起来，实现远程监控和报警，同时可以与其他智能家居系统集成。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智能火灾报警系统的成本较高，但功能强大，可以提供更加全面和智能的火灾监测服务。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智能火灾报警系统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选型考虑因素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监测系统的覆盖范围决定了其能够保护的区域大小。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消防施工中的监测系统时，需要考虑其覆盖范围，包括水平覆盖范围和垂直覆盖范围。水平覆盖范围是指系统能够覆盖的地面面积，而垂直覆盖范围是指系统能够探测到的楼层高度。根据消防施工的具体需求，选择能够满足保护区域要求的监测系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覆盖范围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https://d.book118.com/425041303022011121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2024-09-23T23:16:38.936</cp:lastPrinted>
  <dcterms:created xsi:type="dcterms:W3CDTF">2024-09-23T15:16:38Z</dcterms:created>
  <dcterms:modified xsi:type="dcterms:W3CDTF">2024-09-23T15:16:41Z</dcterms:modified>
</cp:coreProperties>
</file>