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9207F-6299-4951-828F-19B9C11E3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8797F-584C-456B-A7D3-DB849CB45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67347-0D12-4335-846F-58CA7B7F2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AED21-D715-4300-97F5-312ED89A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2E062-DD55-4782-9365-4FF621890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E2F80A-2828-4E47-B4D4-3E0E56DF0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2F6BB-96DE-4A0D-A3E0-C4732104F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84CBC-3D62-4085-91EC-0E202EAF3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B4780-5E92-4AED-949A-C4925F589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0A542-7CA4-450A-8C11-B43BA623E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10D20-858F-488F-A6F0-692C7114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4223420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数控车床维修实训总结与反思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心得体会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掌握数控车床的基本原理和结构。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学习数控车床的日常维护和保养。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了解常见故障的诊断和排除方法。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提高实际操作和解决问题的能力。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363" r="163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数控车床的机械结构和工作原理。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数控车床的电气控制系统。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数控车床的编程与操作。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数控车床的故障诊断与排除。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实训安排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学习数控车床的基本原理和结构，以及日常维护和保养知识。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在老师的指导下，进行数控车床的操作和编程练习。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通过模拟故障，学习故障诊断和排除的方法。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对实训过程进行总结，反思自己的不足之处，并提出改进措施。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在实训开始前，我们系统地学习了数控车床的原理、结构、操作和维护等方面的理论知识，这为后续的实践操作打下了坚实的基础。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通过理论学习，我们不仅对数控车床有了全面的了解，还对一些关键部件的工作原理和维修方法有了深入的认识。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操作流程的熟悉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在理论学习的基础上，我们进行了实践操作，逐步熟悉了数控车床的操作流程和日常维护步骤。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操作中的问题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在实践操作过程中，我们遇到了一些问题，如参数设置错误、机械故障等，但通过团队协作和指导老师的帮助，我们逐一解决了这些问题。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在实训过程中，我们不仅学到了如何解决问题，还培养了分析和解决问题的能力。当遇到问题时，我们学会了冷静分析、查找原因并采取有效的解决措施。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问题解决能力的提升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通过实训中的问题解决，我们积累了丰富的维修经验，对常见的故障和解决方法有了更深入的了解。这将在未来的工作中为我们提供宝贵的帮助。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经验积累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https://d.book118.com/425042234201011043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2024-09-05T08:37:41.009</cp:lastPrinted>
  <dcterms:created xsi:type="dcterms:W3CDTF">2024-09-05T00:37:41Z</dcterms:created>
  <dcterms:modified xsi:type="dcterms:W3CDTF">2024-09-05T00:37:43Z</dcterms:modified>
</cp:coreProperties>
</file>