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7C527C-F300-4DC4-B8A7-637AF080C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0A7620-0863-42E8-B0BE-BB26F8EF5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5E7C7F-AEE2-486E-84F0-9FC3B3BF2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D21F9F-A48B-4AD6-A4B2-CCF867A07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06DE10-8EEA-409E-9C55-39F9BD25E6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90E985-C3DF-4537-8676-EC9362FA03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858AF3-57CC-4401-BF71-543F2A5280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3E7E6C-D1C3-4BC9-93BB-76C7EC4EF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2AC12D-03F6-49E7-9796-B1F5C4A82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624A7E-4AB6-48DE-93FC-2E532EDEB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EEBF4-2FF5-4F5F-B2AA-7B2FA5574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04314120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建立校园心理危机干预支持体系</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校园心理危机现状分析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干预支持体系构建原则与目标</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校园心理危机干预支持体系架构</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预防措施与早期识别机制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应急响应与处置策略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后期关怀与支持服务</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学生缺乏有效的心理支持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许多学生在遇到心理问题时，缺乏及时有效的支持和帮助，导致问题恶化。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学生心理健康问题日益突出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随着社会压力增大，学生面临的心理问题越来越多，如焦虑、抑郁等。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校园心理危机事件频发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近年来，校园内发生的心理危机事件不断增多，如学生自杀、暴力事件等。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校园心理危机现状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建立完善的心理危机干预支持体系，可以为学生提供及时的心理支持和帮助，保障学生的心理健康。</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保障学生心理健康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通过心理危机干预，可以及时发现和处理学生的心理问题，预防校园心理危机事件的发生。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预防校园心理危机事件的发生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心理健康是学生全面发展的重要组成部分，建立完善的心理危机干预支持体系，有助于促进学生的全面发展。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促进学生全面发展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干预支持体系的重要性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汇报目的：向相关部门和学校领导汇报校园心理危机现状及干预支持体系的建设情况，提出改进和完善建议。</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汇报内容</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介绍校园心理危机的现状及其对学生的影响；</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分析现有心理危机干预支持体系的不足之处；</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提出改进和完善心理危机干预支持体系的建议和措施；</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展示已经取得的一些成果和案例。</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校园心理危机现状分析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503" b="2750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95" b="68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学生心理健康状况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普遍存在的心理问题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焦虑、抑郁、自卑等情绪问题在学生中较为普遍，部分学生还面临学习压力、人际关系困扰等。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心理健康知识匮乏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学生对心理健康知识了解不足，缺乏自我调适和应对心理问题的能力。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求助意愿不强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受传统观念影响，部分学生认为心理问题不是病，不愿意主动寻求帮助。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学生因心理问题导致的自杀事件时有发生，给学校和社会带来极大的震动和关注。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自杀事件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208" r="9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暴力事件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精神疾病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部分学生因心理问题产生暴力倾向，对他人或自己造成伤害。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部分学生患有严重的精神疾病，如精神分裂症、抑郁症等，需要专业治疗和管理。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校园心理危机事件类型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42" r="1404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社会环境因素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社会竞争压力、家庭环境、网络环境等都会对学生的心理健康产生影响。</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学校环境因素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学校的教育理念、师生关系、校园文化等都会对学生的心理健康产生积极或消极的影响。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个人因素</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学生的个性特点、心理素质、应对方式等也会影响其心理健康状况。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干预支持体系构建原则与目标</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科学性原则</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预防性原则</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个性化原则</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系统性原则</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构建原则</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注重预防和早期发现，通过普及心理健康知识，提高学生心理素质，减少心理危机的发生。</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针对不同学生群体的特点和需求，提供个性化的干预措施和支持。</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构建完整的干预支持体系，包括预防、识别、干预和后续关怀等环节，确保干预工作的连续性和有效性。</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以心理学、教育学等相关理论为基础，确保干预措施的科学性和有效性。</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短期目标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及时发现和评估学生的心理危机，提供紧急干预和支持，确保学生安全。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中期目标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通过心理咨询、心理辅导等措施，帮助学生缓解心理压力，提高应对能力。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长期目标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培养学生健全的心理素质和积极的心态，促进全面发展。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增强学生应对能力</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帮助学生掌握有效的应对策略和技能，提高应对挫折和压力的能力。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促进校园和谐稳定</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减少因心理问题引发的校园冲突和安全事故，营造和谐稳定的校园环境。</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提高学生心理健康水平</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通过干预措施，降低学生心理问题的发生率，提高学生心理健康水平。</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5648" r="15648"/>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校园心理危机干预支持体系架构</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组织架构与职责划分</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设立校级心理健康教育工作领导小组，负责制定心理危机干预政策、监督实施及评估效果。</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设立心理咨询中心，配备专业心理咨询师，提供个体和团体心理咨询、心理测评等服务。</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建立院系心理健康辅导站，选拔并培训心理辅导员，开展朋辈心理辅导和心理危机识别与干预。</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班级设立心理委员，协助老师关注同学心理健康状况，及时报告异常情况。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建立心理危机识别与评估机制，制定科学有效的评估标准，及时发现和识别危机个体。</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制定心理危机干预预案，针对不同危机等级制定相应干预措施，确保及时有效干预。</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完善心理危机干预后续关怀机制，对危机个体及其相关人员提供持续关怀和支持。</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制定校园心理危机干预工作制度，明确各级组织职责和工作流程。</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制度建设与规范流程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https://d.book118.com/425043141201011102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2024-09-11T11:48:21.623</cp:lastPrinted>
  <dcterms:created xsi:type="dcterms:W3CDTF">2024-09-11T03:48:21Z</dcterms:created>
  <dcterms:modified xsi:type="dcterms:W3CDTF">2024-09-11T03:48:23Z</dcterms:modified>
</cp:coreProperties>
</file>