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05085-75AF-4435-8A33-168EB8BB2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7B46-A0CF-4CDC-9077-2200D8FAD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B32DC-037E-4CC0-9AD7-6C15A405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3DE2-D145-4374-8956-50DB6268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8BF87-ED98-42FF-95A9-EFFC5647B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E53C5-10C1-47C6-800F-D72433A6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5BB4C9-53A9-466B-9E03-C9B3031E0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C3F8F-B5BA-4430-AE76-218A4D49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660B7-CC4C-4B36-A34E-4650DD90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D3E0-10B2-4357-AE84-0FC247661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3EA1B-8776-4E83-8A24-3F7FD03E1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44011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杭州中江城市之光项目策略报告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杭州中江城市之光项目位于杭州市中心，是一个集住宅、商业、文化、教育等多功能于一体的综合性项目。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随着城市化进程的加速和人口增长，杭州市对城市基础设施和公共服务的需求日益增加，中江城市之光项目的建设旨在满足这一需求。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该项目是杭州市政府重点支持的民生工程，具有重要的社会意义和经济价值。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通过打造具有特色的建筑和景观，提升杭州市的城市形象和知名度。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提高城市居民的生活质量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通过提供高品质的住宅和完善的公共服务，满足城市居民对美好生活的追求。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通过项目建设，带动相关产业的发展，增加就业机会，促进城市经济的繁荣。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建设内容包括住宅、商业、文化、教育等设施，其中住宅面积约120万平方米，商业面积约30万平方米，文化、教育等设施面积约20万平方米。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项目总投资约100亿元人民币，计划建设周期为5年。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项目占地面积约100公顷，总建筑面积约200万平方米。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中高收入家庭、年轻白领、投资者等。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杭州市中心及周边区域，交通便利，商业氛围浓厚。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高品质住宅、完善配套设施、优质物业服务等。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对周边楼盘、相似价位楼盘进行比较，分析优劣势。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差异化竞争，强调项目独特卖点，提高竞争力。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购房动机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自住需求、投资需求、改善居住条件等。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针对不同消费者群体采取不同的营销策略，提高转化率。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追求品质、注重性价比、关注配套设施等。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关注政府政策变化，分析对项目的影响。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结合国家及地区经济发展状况，预测房地产市场发展趋势。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分析房地产市场供求状况，预测未来趋势。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城市核心地段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项目位于杭州市中心地段，交通便利，周边配套设施完善，具有较高的投资价值和升值潜力。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项目注重绿色生态理念，通过绿化、景观等设计手段，打造宜居的生态环境。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高端住宅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项目定位为高端住宅，注重居住品质和舒适度，打造高品质的居住环境。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通过品牌形象的设计和塑造，提升项目的知名度和美誉度，树立良好的品牌形象。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通过多种渠道和手段进行品牌传播，如广告、公关活动等，提高项目的知名度和影响力。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注重品牌形象的维护和管理，保持项目的品牌形象和口碑。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针对高端客户群体，制定相应的营销策略和推广手段。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销售渠道拓展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通过多种渠道进行销售，如线下销售、线上平台等，提高项目的销售效率和客户满意度。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营销活动策划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通过各种营销活动和节日庆典等形式吸引客户，提高项目的知名度和销售业绩。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注重服务质量的提升和管理，提供专业、周到的服务，提高客户满意度。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优化服务流程和管理制度，提高服务效率和质量。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建立完善的客户关系管理系统，及时了解客户需求和反馈，提高客户满意度和忠诚度。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https://d.book118.com/425044011140011121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2024-09-24T12:24:29.706</cp:lastPrinted>
  <dcterms:created xsi:type="dcterms:W3CDTF">2024-09-24T04:24:29Z</dcterms:created>
  <dcterms:modified xsi:type="dcterms:W3CDTF">2024-09-24T04:24:31Z</dcterms:modified>
</cp:coreProperties>
</file>