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B34A2-49F6-4155-A9F9-768F84CF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50825-CAC4-41EC-8D66-4F0CF989C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A2AA3-BD62-4FAF-8298-5F974C5A3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83907-565C-409D-A110-2BBFF83EF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705294-DAAB-4BED-8B6D-F23A87D7C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3A487-93EC-4C98-8EA6-F3C490AFB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806FB-DBC2-49D5-BBDA-048AA5D18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07C50-3D52-45A1-A943-83FBAF20E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30598-AEF1-4CFF-87B3-1EA83B29A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2BFF4-4465-4D73-AF62-B6C73B904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96ADF-8DAC-405E-9954-C9E5A4842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4411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售后服务质量评估与改进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改进方案实施与效果评估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通过评估和改进售后服务质量，提高客户对产品和服务的整体满意度。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76" r="30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83" r="20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优质的售后服务是企业差异化竞争的重要手段，有助于吸引和保留客户。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通过定期评估售后服务质量，发现存在的问题并采取改进措施，实现持续的质量提升。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88" r="167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724" r="57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466" r="154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评估售后服务人员在接到客户请求后的响应速度。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评估售后服务人员对客户问题的处理能力和解决效率。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评估售后服务人员与客户沟通时的态度是否友好、专业。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通过定期的客户满意度调查，收集客户对售后服务的反馈和评价。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服务响应时间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63" r="1716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客户满意度整体较高，但仍有提升空间。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客户对售后服务响应速度和解决问题的效率较为满意。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部分客户反映售后服务人员专业度不够，需要加强培训。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投诉处理流程较为完善，能够及时响应并处理客户投诉。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投诉处理结果得到客户认可，但仍需关注重复投诉问题。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部分投诉处理时间过长，需要优化处理流程。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售后服务流程相对清晰，但存在部分环节繁琐、效率低下的问题。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需要对售后服务流程进行优化，提高服务效率和质量。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加强售后服务人员培训，提高服务专业度和客户满意度。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售后服务流程梳理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通过调查问卷、在线评价等方式收集客户对售后服务的满意度数据。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记录从客户发起服务请求到售后服务人员响应的时间。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服务解决率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统计售后服务人员成功解决客户问题的比例。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重复服务率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跟踪同一客户因同一问题再次请求服务的频率。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建立完善的客户档案，记录客户的基本信息、历史服务记录等。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通过CRM系统或其他数据收集工具，实时收集售后服务过程中的数据。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对收集到的数据进行清洗、整理，确保数据的准确性和完整性。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针对评估结果，制定具体的改进措施，如提高服务响应时间、提升服务解决率等。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通过数据分析工具对评估指标进行量化分析，识别售后服务中的优点和不足。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将评估结果和改进措施与相关部门和人员进行沟通和分享，促进持续改进和提高。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定期跟踪改进措施的执行情况，确保改进措施的有效实施。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https://d.book118.com/425044111102011104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2024-09-13T23:11:27.572</cp:lastPrinted>
  <dcterms:created xsi:type="dcterms:W3CDTF">2024-09-13T15:11:27Z</dcterms:created>
  <dcterms:modified xsi:type="dcterms:W3CDTF">2024-09-13T15:11:29Z</dcterms:modified>
</cp:coreProperties>
</file>